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88950" autoAdjust="0"/>
  </p:normalViewPr>
  <p:slideViewPr>
    <p:cSldViewPr snapToGrid="0" showGuides="1">
      <p:cViewPr varScale="1">
        <p:scale>
          <a:sx n="64" d="100"/>
          <a:sy n="64" d="100"/>
        </p:scale>
        <p:origin x="27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3381D191-600B-4997-90EF-AF4AF6826405}"/>
    <pc:docChg chg="undo custSel modSld">
      <pc:chgData name="Sarah Gothard" userId="0e53f415fda5f162" providerId="LiveId" clId="{3381D191-600B-4997-90EF-AF4AF6826405}" dt="2021-11-07T02:48:33.602" v="45" actId="26606"/>
      <pc:docMkLst>
        <pc:docMk/>
      </pc:docMkLst>
      <pc:sldChg chg="addSp delSp modSp mod">
        <pc:chgData name="Sarah Gothard" userId="0e53f415fda5f162" providerId="LiveId" clId="{3381D191-600B-4997-90EF-AF4AF6826405}" dt="2021-11-07T02:43:59.496" v="2" actId="26606"/>
        <pc:sldMkLst>
          <pc:docMk/>
          <pc:sldMk cId="2551191543" sldId="257"/>
        </pc:sldMkLst>
        <pc:spChg chg="ord">
          <ac:chgData name="Sarah Gothard" userId="0e53f415fda5f162" providerId="LiveId" clId="{3381D191-600B-4997-90EF-AF4AF6826405}" dt="2021-11-07T02:43:59.496" v="2" actId="26606"/>
          <ac:spMkLst>
            <pc:docMk/>
            <pc:sldMk cId="2551191543" sldId="257"/>
            <ac:spMk id="4" creationId="{C8C72D4D-1F63-4213-9F9F-DCBA71B8C487}"/>
          </ac:spMkLst>
        </pc:spChg>
        <pc:spChg chg="del">
          <ac:chgData name="Sarah Gothard" userId="0e53f415fda5f162" providerId="LiveId" clId="{3381D191-600B-4997-90EF-AF4AF6826405}" dt="2021-11-07T02:43:59.496" v="2" actId="26606"/>
          <ac:spMkLst>
            <pc:docMk/>
            <pc:sldMk cId="2551191543" sldId="257"/>
            <ac:spMk id="16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3:59.496" v="2" actId="26606"/>
          <ac:spMkLst>
            <pc:docMk/>
            <pc:sldMk cId="2551191543" sldId="257"/>
            <ac:spMk id="17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3:59.496" v="2" actId="26606"/>
          <ac:spMkLst>
            <pc:docMk/>
            <pc:sldMk cId="2551191543" sldId="257"/>
            <ac:spMk id="22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3:59.496" v="2" actId="26606"/>
          <ac:spMkLst>
            <pc:docMk/>
            <pc:sldMk cId="2551191543" sldId="257"/>
            <ac:spMk id="24" creationId="{CB44330D-EA18-4254-AA95-EB49948539B8}"/>
          </ac:spMkLst>
        </pc:spChg>
        <pc:picChg chg="add mod">
          <ac:chgData name="Sarah Gothard" userId="0e53f415fda5f162" providerId="LiveId" clId="{3381D191-600B-4997-90EF-AF4AF6826405}" dt="2021-11-07T02:43:59.496" v="2" actId="26606"/>
          <ac:picMkLst>
            <pc:docMk/>
            <pc:sldMk cId="2551191543" sldId="257"/>
            <ac:picMk id="3" creationId="{4BB11D31-5721-4FEA-B694-3AF364D756CC}"/>
          </ac:picMkLst>
        </pc:picChg>
        <pc:picChg chg="del">
          <ac:chgData name="Sarah Gothard" userId="0e53f415fda5f162" providerId="LiveId" clId="{3381D191-600B-4997-90EF-AF4AF6826405}" dt="2021-11-07T02:43:57.529" v="0" actId="478"/>
          <ac:picMkLst>
            <pc:docMk/>
            <pc:sldMk cId="2551191543" sldId="257"/>
            <ac:picMk id="5" creationId="{04D2A33D-232C-45DA-BF62-F6A3E200CD43}"/>
          </ac:picMkLst>
        </pc:picChg>
      </pc:sldChg>
      <pc:sldChg chg="addSp delSp modSp mod">
        <pc:chgData name="Sarah Gothard" userId="0e53f415fda5f162" providerId="LiveId" clId="{3381D191-600B-4997-90EF-AF4AF6826405}" dt="2021-11-07T02:44:17.080" v="7" actId="26606"/>
        <pc:sldMkLst>
          <pc:docMk/>
          <pc:sldMk cId="1875144730" sldId="258"/>
        </pc:sldMkLst>
        <pc:spChg chg="ord">
          <ac:chgData name="Sarah Gothard" userId="0e53f415fda5f162" providerId="LiveId" clId="{3381D191-600B-4997-90EF-AF4AF6826405}" dt="2021-11-07T02:44:17.080" v="7" actId="26606"/>
          <ac:spMkLst>
            <pc:docMk/>
            <pc:sldMk cId="1875144730" sldId="258"/>
            <ac:spMk id="4" creationId="{C8C72D4D-1F63-4213-9F9F-DCBA71B8C487}"/>
          </ac:spMkLst>
        </pc:spChg>
        <pc:spChg chg="del">
          <ac:chgData name="Sarah Gothard" userId="0e53f415fda5f162" providerId="LiveId" clId="{3381D191-600B-4997-90EF-AF4AF6826405}" dt="2021-11-07T02:44:17.080" v="7" actId="26606"/>
          <ac:spMkLst>
            <pc:docMk/>
            <pc:sldMk cId="1875144730" sldId="258"/>
            <ac:spMk id="9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4:17.080" v="7" actId="26606"/>
          <ac:spMkLst>
            <pc:docMk/>
            <pc:sldMk cId="1875144730" sldId="258"/>
            <ac:spMk id="11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4:17.080" v="7" actId="26606"/>
          <ac:spMkLst>
            <pc:docMk/>
            <pc:sldMk cId="1875144730" sldId="258"/>
            <ac:spMk id="16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4:17.080" v="7" actId="26606"/>
          <ac:spMkLst>
            <pc:docMk/>
            <pc:sldMk cId="1875144730" sldId="258"/>
            <ac:spMk id="18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4:15.403" v="5" actId="478"/>
          <ac:picMkLst>
            <pc:docMk/>
            <pc:sldMk cId="1875144730" sldId="258"/>
            <ac:picMk id="2" creationId="{876A7D3B-4E98-4BFC-ADDC-5C6830ADD529}"/>
          </ac:picMkLst>
        </pc:picChg>
        <pc:picChg chg="add del">
          <ac:chgData name="Sarah Gothard" userId="0e53f415fda5f162" providerId="LiveId" clId="{3381D191-600B-4997-90EF-AF4AF6826405}" dt="2021-11-07T02:44:12.477" v="4" actId="22"/>
          <ac:picMkLst>
            <pc:docMk/>
            <pc:sldMk cId="1875144730" sldId="258"/>
            <ac:picMk id="5" creationId="{3E24A8F5-7F74-4728-BD2B-2FF9515F9E58}"/>
          </ac:picMkLst>
        </pc:picChg>
        <pc:picChg chg="add mod">
          <ac:chgData name="Sarah Gothard" userId="0e53f415fda5f162" providerId="LiveId" clId="{3381D191-600B-4997-90EF-AF4AF6826405}" dt="2021-11-07T02:44:17.080" v="7" actId="26606"/>
          <ac:picMkLst>
            <pc:docMk/>
            <pc:sldMk cId="1875144730" sldId="258"/>
            <ac:picMk id="7" creationId="{7D957303-937C-456F-9AC8-78A45EB4A70E}"/>
          </ac:picMkLst>
        </pc:picChg>
      </pc:sldChg>
      <pc:sldChg chg="addSp delSp modSp mod">
        <pc:chgData name="Sarah Gothard" userId="0e53f415fda5f162" providerId="LiveId" clId="{3381D191-600B-4997-90EF-AF4AF6826405}" dt="2021-11-07T02:44:39.774" v="10" actId="26606"/>
        <pc:sldMkLst>
          <pc:docMk/>
          <pc:sldMk cId="370837892" sldId="259"/>
        </pc:sldMkLst>
        <pc:spChg chg="del">
          <ac:chgData name="Sarah Gothard" userId="0e53f415fda5f162" providerId="LiveId" clId="{3381D191-600B-4997-90EF-AF4AF6826405}" dt="2021-11-07T02:44:39.774" v="10" actId="26606"/>
          <ac:spMkLst>
            <pc:docMk/>
            <pc:sldMk cId="370837892" sldId="259"/>
            <ac:spMk id="7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4:39.774" v="10" actId="26606"/>
          <ac:spMkLst>
            <pc:docMk/>
            <pc:sldMk cId="370837892" sldId="259"/>
            <ac:spMk id="9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4:39.774" v="10" actId="26606"/>
          <ac:spMkLst>
            <pc:docMk/>
            <pc:sldMk cId="370837892" sldId="259"/>
            <ac:spMk id="14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4:39.774" v="10" actId="26606"/>
          <ac:spMkLst>
            <pc:docMk/>
            <pc:sldMk cId="370837892" sldId="259"/>
            <ac:spMk id="16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4:19.096" v="8" actId="478"/>
          <ac:picMkLst>
            <pc:docMk/>
            <pc:sldMk cId="370837892" sldId="259"/>
            <ac:picMk id="2" creationId="{2265726C-9B5C-46E9-8423-78088D418958}"/>
          </ac:picMkLst>
        </pc:picChg>
        <pc:picChg chg="add mod">
          <ac:chgData name="Sarah Gothard" userId="0e53f415fda5f162" providerId="LiveId" clId="{3381D191-600B-4997-90EF-AF4AF6826405}" dt="2021-11-07T02:44:39.774" v="10" actId="26606"/>
          <ac:picMkLst>
            <pc:docMk/>
            <pc:sldMk cId="370837892" sldId="259"/>
            <ac:picMk id="4" creationId="{D0019126-369A-4F57-8EDF-E65251C6EB10}"/>
          </ac:picMkLst>
        </pc:picChg>
      </pc:sldChg>
      <pc:sldChg chg="addSp delSp modSp mod">
        <pc:chgData name="Sarah Gothard" userId="0e53f415fda5f162" providerId="LiveId" clId="{3381D191-600B-4997-90EF-AF4AF6826405}" dt="2021-11-07T02:44:52.475" v="13" actId="26606"/>
        <pc:sldMkLst>
          <pc:docMk/>
          <pc:sldMk cId="897919651" sldId="260"/>
        </pc:sldMkLst>
        <pc:spChg chg="ord">
          <ac:chgData name="Sarah Gothard" userId="0e53f415fda5f162" providerId="LiveId" clId="{3381D191-600B-4997-90EF-AF4AF6826405}" dt="2021-11-07T02:44:52.475" v="13" actId="26606"/>
          <ac:spMkLst>
            <pc:docMk/>
            <pc:sldMk cId="897919651" sldId="260"/>
            <ac:spMk id="4" creationId="{C8C72D4D-1F63-4213-9F9F-DCBA71B8C487}"/>
          </ac:spMkLst>
        </pc:spChg>
        <pc:spChg chg="del">
          <ac:chgData name="Sarah Gothard" userId="0e53f415fda5f162" providerId="LiveId" clId="{3381D191-600B-4997-90EF-AF4AF6826405}" dt="2021-11-07T02:44:52.475" v="13" actId="26606"/>
          <ac:spMkLst>
            <pc:docMk/>
            <pc:sldMk cId="897919651" sldId="260"/>
            <ac:spMk id="9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4:52.475" v="13" actId="26606"/>
          <ac:spMkLst>
            <pc:docMk/>
            <pc:sldMk cId="897919651" sldId="260"/>
            <ac:spMk id="11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4:52.475" v="13" actId="26606"/>
          <ac:spMkLst>
            <pc:docMk/>
            <pc:sldMk cId="897919651" sldId="260"/>
            <ac:spMk id="16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4:52.475" v="13" actId="26606"/>
          <ac:spMkLst>
            <pc:docMk/>
            <pc:sldMk cId="897919651" sldId="260"/>
            <ac:spMk id="18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4:41.421" v="11" actId="478"/>
          <ac:picMkLst>
            <pc:docMk/>
            <pc:sldMk cId="897919651" sldId="260"/>
            <ac:picMk id="2" creationId="{FCD2B4ED-70D0-4190-89B5-5FC1F90B4CD5}"/>
          </ac:picMkLst>
        </pc:picChg>
        <pc:picChg chg="add mod">
          <ac:chgData name="Sarah Gothard" userId="0e53f415fda5f162" providerId="LiveId" clId="{3381D191-600B-4997-90EF-AF4AF6826405}" dt="2021-11-07T02:44:52.475" v="13" actId="26606"/>
          <ac:picMkLst>
            <pc:docMk/>
            <pc:sldMk cId="897919651" sldId="260"/>
            <ac:picMk id="5" creationId="{92C2B6CD-C888-40E8-A410-D98ABED72E0A}"/>
          </ac:picMkLst>
        </pc:picChg>
      </pc:sldChg>
      <pc:sldChg chg="addSp delSp modSp mod">
        <pc:chgData name="Sarah Gothard" userId="0e53f415fda5f162" providerId="LiveId" clId="{3381D191-600B-4997-90EF-AF4AF6826405}" dt="2021-11-07T02:45:58.746" v="19" actId="26606"/>
        <pc:sldMkLst>
          <pc:docMk/>
          <pc:sldMk cId="2569857941" sldId="261"/>
        </pc:sldMkLst>
        <pc:spChg chg="ord">
          <ac:chgData name="Sarah Gothard" userId="0e53f415fda5f162" providerId="LiveId" clId="{3381D191-600B-4997-90EF-AF4AF6826405}" dt="2021-11-07T02:45:58.746" v="19" actId="26606"/>
          <ac:spMkLst>
            <pc:docMk/>
            <pc:sldMk cId="2569857941" sldId="261"/>
            <ac:spMk id="4" creationId="{C8C72D4D-1F63-4213-9F9F-DCBA71B8C487}"/>
          </ac:spMkLst>
        </pc:spChg>
        <pc:spChg chg="del">
          <ac:chgData name="Sarah Gothard" userId="0e53f415fda5f162" providerId="LiveId" clId="{3381D191-600B-4997-90EF-AF4AF6826405}" dt="2021-11-07T02:45:18.137" v="16" actId="26606"/>
          <ac:spMkLst>
            <pc:docMk/>
            <pc:sldMk cId="2569857941" sldId="261"/>
            <ac:spMk id="9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5:18.137" v="16" actId="26606"/>
          <ac:spMkLst>
            <pc:docMk/>
            <pc:sldMk cId="2569857941" sldId="261"/>
            <ac:spMk id="11" creationId="{CB44330D-EA18-4254-AA95-EB49948539B8}"/>
          </ac:spMkLst>
        </pc:spChg>
        <pc:spChg chg="add del">
          <ac:chgData name="Sarah Gothard" userId="0e53f415fda5f162" providerId="LiveId" clId="{3381D191-600B-4997-90EF-AF4AF6826405}" dt="2021-11-07T02:45:58.746" v="19" actId="26606"/>
          <ac:spMkLst>
            <pc:docMk/>
            <pc:sldMk cId="2569857941" sldId="261"/>
            <ac:spMk id="16" creationId="{32BC26D8-82FB-445E-AA49-62A77D7C1EE0}"/>
          </ac:spMkLst>
        </pc:spChg>
        <pc:spChg chg="add del">
          <ac:chgData name="Sarah Gothard" userId="0e53f415fda5f162" providerId="LiveId" clId="{3381D191-600B-4997-90EF-AF4AF6826405}" dt="2021-11-07T02:45:58.746" v="19" actId="26606"/>
          <ac:spMkLst>
            <pc:docMk/>
            <pc:sldMk cId="2569857941" sldId="261"/>
            <ac:spMk id="18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5:58.746" v="19" actId="26606"/>
          <ac:spMkLst>
            <pc:docMk/>
            <pc:sldMk cId="2569857941" sldId="261"/>
            <ac:spMk id="23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5:58.746" v="19" actId="26606"/>
          <ac:spMkLst>
            <pc:docMk/>
            <pc:sldMk cId="2569857941" sldId="261"/>
            <ac:spMk id="25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4:55.078" v="14" actId="478"/>
          <ac:picMkLst>
            <pc:docMk/>
            <pc:sldMk cId="2569857941" sldId="261"/>
            <ac:picMk id="3" creationId="{A90F85CD-7B3E-445B-B7D9-2BE264A2416B}"/>
          </ac:picMkLst>
        </pc:picChg>
        <pc:picChg chg="add del mod">
          <ac:chgData name="Sarah Gothard" userId="0e53f415fda5f162" providerId="LiveId" clId="{3381D191-600B-4997-90EF-AF4AF6826405}" dt="2021-11-07T02:45:45.747" v="17" actId="478"/>
          <ac:picMkLst>
            <pc:docMk/>
            <pc:sldMk cId="2569857941" sldId="261"/>
            <ac:picMk id="5" creationId="{E8274D58-FA9B-457D-B4FD-68E4CBF3373F}"/>
          </ac:picMkLst>
        </pc:picChg>
        <pc:picChg chg="add mod">
          <ac:chgData name="Sarah Gothard" userId="0e53f415fda5f162" providerId="LiveId" clId="{3381D191-600B-4997-90EF-AF4AF6826405}" dt="2021-11-07T02:45:58.746" v="19" actId="26606"/>
          <ac:picMkLst>
            <pc:docMk/>
            <pc:sldMk cId="2569857941" sldId="261"/>
            <ac:picMk id="7" creationId="{0FB9A744-48AF-43DE-AE77-A651A6E3761A}"/>
          </ac:picMkLst>
        </pc:picChg>
      </pc:sldChg>
      <pc:sldChg chg="addSp delSp modSp mod">
        <pc:chgData name="Sarah Gothard" userId="0e53f415fda5f162" providerId="LiveId" clId="{3381D191-600B-4997-90EF-AF4AF6826405}" dt="2021-11-07T02:46:15.071" v="22" actId="26606"/>
        <pc:sldMkLst>
          <pc:docMk/>
          <pc:sldMk cId="3858607639" sldId="262"/>
        </pc:sldMkLst>
        <pc:spChg chg="del">
          <ac:chgData name="Sarah Gothard" userId="0e53f415fda5f162" providerId="LiveId" clId="{3381D191-600B-4997-90EF-AF4AF6826405}" dt="2021-11-07T02:46:15.071" v="22" actId="26606"/>
          <ac:spMkLst>
            <pc:docMk/>
            <pc:sldMk cId="3858607639" sldId="262"/>
            <ac:spMk id="7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6:15.071" v="22" actId="26606"/>
          <ac:spMkLst>
            <pc:docMk/>
            <pc:sldMk cId="3858607639" sldId="262"/>
            <ac:spMk id="9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6:15.071" v="22" actId="26606"/>
          <ac:spMkLst>
            <pc:docMk/>
            <pc:sldMk cId="3858607639" sldId="262"/>
            <ac:spMk id="14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6:15.071" v="22" actId="26606"/>
          <ac:spMkLst>
            <pc:docMk/>
            <pc:sldMk cId="3858607639" sldId="262"/>
            <ac:spMk id="16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6:05.306" v="20" actId="478"/>
          <ac:picMkLst>
            <pc:docMk/>
            <pc:sldMk cId="3858607639" sldId="262"/>
            <ac:picMk id="2" creationId="{5D3660A1-32F9-44CE-919E-D11D072CA809}"/>
          </ac:picMkLst>
        </pc:picChg>
        <pc:picChg chg="add mod">
          <ac:chgData name="Sarah Gothard" userId="0e53f415fda5f162" providerId="LiveId" clId="{3381D191-600B-4997-90EF-AF4AF6826405}" dt="2021-11-07T02:46:15.071" v="22" actId="26606"/>
          <ac:picMkLst>
            <pc:docMk/>
            <pc:sldMk cId="3858607639" sldId="262"/>
            <ac:picMk id="4" creationId="{7EA7A090-3F80-4C07-B1BD-FE60BC57E0A1}"/>
          </ac:picMkLst>
        </pc:picChg>
      </pc:sldChg>
      <pc:sldChg chg="addSp delSp modSp mod">
        <pc:chgData name="Sarah Gothard" userId="0e53f415fda5f162" providerId="LiveId" clId="{3381D191-600B-4997-90EF-AF4AF6826405}" dt="2021-11-07T02:46:42.214" v="25" actId="26606"/>
        <pc:sldMkLst>
          <pc:docMk/>
          <pc:sldMk cId="2796124764" sldId="263"/>
        </pc:sldMkLst>
        <pc:spChg chg="ord">
          <ac:chgData name="Sarah Gothard" userId="0e53f415fda5f162" providerId="LiveId" clId="{3381D191-600B-4997-90EF-AF4AF6826405}" dt="2021-11-07T02:46:42.214" v="25" actId="26606"/>
          <ac:spMkLst>
            <pc:docMk/>
            <pc:sldMk cId="2796124764" sldId="263"/>
            <ac:spMk id="4" creationId="{C8C72D4D-1F63-4213-9F9F-DCBA71B8C487}"/>
          </ac:spMkLst>
        </pc:spChg>
        <pc:spChg chg="del">
          <ac:chgData name="Sarah Gothard" userId="0e53f415fda5f162" providerId="LiveId" clId="{3381D191-600B-4997-90EF-AF4AF6826405}" dt="2021-11-07T02:46:42.214" v="25" actId="26606"/>
          <ac:spMkLst>
            <pc:docMk/>
            <pc:sldMk cId="2796124764" sldId="263"/>
            <ac:spMk id="9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6:42.214" v="25" actId="26606"/>
          <ac:spMkLst>
            <pc:docMk/>
            <pc:sldMk cId="2796124764" sldId="263"/>
            <ac:spMk id="11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6:42.214" v="25" actId="26606"/>
          <ac:spMkLst>
            <pc:docMk/>
            <pc:sldMk cId="2796124764" sldId="263"/>
            <ac:spMk id="16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6:42.214" v="25" actId="26606"/>
          <ac:spMkLst>
            <pc:docMk/>
            <pc:sldMk cId="2796124764" sldId="263"/>
            <ac:spMk id="18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6:18.367" v="23" actId="478"/>
          <ac:picMkLst>
            <pc:docMk/>
            <pc:sldMk cId="2796124764" sldId="263"/>
            <ac:picMk id="2" creationId="{CBD85226-58FD-4C26-AE69-A96F7EE411E1}"/>
          </ac:picMkLst>
        </pc:picChg>
        <pc:picChg chg="add mod">
          <ac:chgData name="Sarah Gothard" userId="0e53f415fda5f162" providerId="LiveId" clId="{3381D191-600B-4997-90EF-AF4AF6826405}" dt="2021-11-07T02:46:42.214" v="25" actId="26606"/>
          <ac:picMkLst>
            <pc:docMk/>
            <pc:sldMk cId="2796124764" sldId="263"/>
            <ac:picMk id="5" creationId="{061D7B01-BE29-432B-9D2F-C55EBC771E3F}"/>
          </ac:picMkLst>
        </pc:picChg>
      </pc:sldChg>
      <pc:sldChg chg="addSp delSp modSp mod">
        <pc:chgData name="Sarah Gothard" userId="0e53f415fda5f162" providerId="LiveId" clId="{3381D191-600B-4997-90EF-AF4AF6826405}" dt="2021-11-07T02:46:57.443" v="28" actId="26606"/>
        <pc:sldMkLst>
          <pc:docMk/>
          <pc:sldMk cId="2090794109" sldId="264"/>
        </pc:sldMkLst>
        <pc:spChg chg="ord">
          <ac:chgData name="Sarah Gothard" userId="0e53f415fda5f162" providerId="LiveId" clId="{3381D191-600B-4997-90EF-AF4AF6826405}" dt="2021-11-07T02:46:57.443" v="28" actId="26606"/>
          <ac:spMkLst>
            <pc:docMk/>
            <pc:sldMk cId="2090794109" sldId="264"/>
            <ac:spMk id="4" creationId="{C8C72D4D-1F63-4213-9F9F-DCBA71B8C487}"/>
          </ac:spMkLst>
        </pc:spChg>
        <pc:spChg chg="del">
          <ac:chgData name="Sarah Gothard" userId="0e53f415fda5f162" providerId="LiveId" clId="{3381D191-600B-4997-90EF-AF4AF6826405}" dt="2021-11-07T02:46:57.443" v="28" actId="26606"/>
          <ac:spMkLst>
            <pc:docMk/>
            <pc:sldMk cId="2090794109" sldId="264"/>
            <ac:spMk id="9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6:57.443" v="28" actId="26606"/>
          <ac:spMkLst>
            <pc:docMk/>
            <pc:sldMk cId="2090794109" sldId="264"/>
            <ac:spMk id="11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6:57.443" v="28" actId="26606"/>
          <ac:spMkLst>
            <pc:docMk/>
            <pc:sldMk cId="2090794109" sldId="264"/>
            <ac:spMk id="16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6:57.443" v="28" actId="26606"/>
          <ac:spMkLst>
            <pc:docMk/>
            <pc:sldMk cId="2090794109" sldId="264"/>
            <ac:spMk id="18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6:46.473" v="26" actId="478"/>
          <ac:picMkLst>
            <pc:docMk/>
            <pc:sldMk cId="2090794109" sldId="264"/>
            <ac:picMk id="2" creationId="{433069FA-78DC-4B30-9D8A-EA11944FDFB7}"/>
          </ac:picMkLst>
        </pc:picChg>
        <pc:picChg chg="add mod">
          <ac:chgData name="Sarah Gothard" userId="0e53f415fda5f162" providerId="LiveId" clId="{3381D191-600B-4997-90EF-AF4AF6826405}" dt="2021-11-07T02:46:57.443" v="28" actId="26606"/>
          <ac:picMkLst>
            <pc:docMk/>
            <pc:sldMk cId="2090794109" sldId="264"/>
            <ac:picMk id="5" creationId="{2C1A272E-A59F-4552-8F06-93E891D2C1E5}"/>
          </ac:picMkLst>
        </pc:picChg>
      </pc:sldChg>
      <pc:sldChg chg="addSp delSp modSp mod">
        <pc:chgData name="Sarah Gothard" userId="0e53f415fda5f162" providerId="LiveId" clId="{3381D191-600B-4997-90EF-AF4AF6826405}" dt="2021-11-07T02:47:22.679" v="31" actId="26606"/>
        <pc:sldMkLst>
          <pc:docMk/>
          <pc:sldMk cId="1972429663" sldId="265"/>
        </pc:sldMkLst>
        <pc:spChg chg="del">
          <ac:chgData name="Sarah Gothard" userId="0e53f415fda5f162" providerId="LiveId" clId="{3381D191-600B-4997-90EF-AF4AF6826405}" dt="2021-11-07T02:47:22.679" v="31" actId="26606"/>
          <ac:spMkLst>
            <pc:docMk/>
            <pc:sldMk cId="1972429663" sldId="265"/>
            <ac:spMk id="7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7:22.679" v="31" actId="26606"/>
          <ac:spMkLst>
            <pc:docMk/>
            <pc:sldMk cId="1972429663" sldId="265"/>
            <ac:spMk id="9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7:22.679" v="31" actId="26606"/>
          <ac:spMkLst>
            <pc:docMk/>
            <pc:sldMk cId="1972429663" sldId="265"/>
            <ac:spMk id="14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7:22.679" v="31" actId="26606"/>
          <ac:spMkLst>
            <pc:docMk/>
            <pc:sldMk cId="1972429663" sldId="265"/>
            <ac:spMk id="16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6:59.454" v="29" actId="478"/>
          <ac:picMkLst>
            <pc:docMk/>
            <pc:sldMk cId="1972429663" sldId="265"/>
            <ac:picMk id="2" creationId="{7E2B6B80-3CA1-40E5-994E-764EE79B618E}"/>
          </ac:picMkLst>
        </pc:picChg>
        <pc:picChg chg="add mod">
          <ac:chgData name="Sarah Gothard" userId="0e53f415fda5f162" providerId="LiveId" clId="{3381D191-600B-4997-90EF-AF4AF6826405}" dt="2021-11-07T02:47:22.679" v="31" actId="26606"/>
          <ac:picMkLst>
            <pc:docMk/>
            <pc:sldMk cId="1972429663" sldId="265"/>
            <ac:picMk id="4" creationId="{B8ABD03C-F87B-4898-8ACC-93CEEE16960A}"/>
          </ac:picMkLst>
        </pc:picChg>
      </pc:sldChg>
      <pc:sldChg chg="addSp delSp modSp mod">
        <pc:chgData name="Sarah Gothard" userId="0e53f415fda5f162" providerId="LiveId" clId="{3381D191-600B-4997-90EF-AF4AF6826405}" dt="2021-11-07T02:47:39.743" v="34" actId="26606"/>
        <pc:sldMkLst>
          <pc:docMk/>
          <pc:sldMk cId="1013253503" sldId="266"/>
        </pc:sldMkLst>
        <pc:spChg chg="ord">
          <ac:chgData name="Sarah Gothard" userId="0e53f415fda5f162" providerId="LiveId" clId="{3381D191-600B-4997-90EF-AF4AF6826405}" dt="2021-11-07T02:47:39.743" v="34" actId="26606"/>
          <ac:spMkLst>
            <pc:docMk/>
            <pc:sldMk cId="1013253503" sldId="266"/>
            <ac:spMk id="4" creationId="{C8C72D4D-1F63-4213-9F9F-DCBA71B8C487}"/>
          </ac:spMkLst>
        </pc:spChg>
        <pc:spChg chg="del">
          <ac:chgData name="Sarah Gothard" userId="0e53f415fda5f162" providerId="LiveId" clId="{3381D191-600B-4997-90EF-AF4AF6826405}" dt="2021-11-07T02:47:39.743" v="34" actId="26606"/>
          <ac:spMkLst>
            <pc:docMk/>
            <pc:sldMk cId="1013253503" sldId="266"/>
            <ac:spMk id="9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7:39.743" v="34" actId="26606"/>
          <ac:spMkLst>
            <pc:docMk/>
            <pc:sldMk cId="1013253503" sldId="266"/>
            <ac:spMk id="11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7:39.743" v="34" actId="26606"/>
          <ac:spMkLst>
            <pc:docMk/>
            <pc:sldMk cId="1013253503" sldId="266"/>
            <ac:spMk id="16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7:39.743" v="34" actId="26606"/>
          <ac:spMkLst>
            <pc:docMk/>
            <pc:sldMk cId="1013253503" sldId="266"/>
            <ac:spMk id="18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7:28.101" v="32" actId="478"/>
          <ac:picMkLst>
            <pc:docMk/>
            <pc:sldMk cId="1013253503" sldId="266"/>
            <ac:picMk id="2" creationId="{77216EE7-8950-4FB9-B5AE-2F1213B14D57}"/>
          </ac:picMkLst>
        </pc:picChg>
        <pc:picChg chg="add mod">
          <ac:chgData name="Sarah Gothard" userId="0e53f415fda5f162" providerId="LiveId" clId="{3381D191-600B-4997-90EF-AF4AF6826405}" dt="2021-11-07T02:47:39.743" v="34" actId="26606"/>
          <ac:picMkLst>
            <pc:docMk/>
            <pc:sldMk cId="1013253503" sldId="266"/>
            <ac:picMk id="5" creationId="{89D7F7A3-CDCE-4256-89CD-E9C027D7E1A6}"/>
          </ac:picMkLst>
        </pc:picChg>
      </pc:sldChg>
      <pc:sldChg chg="addSp delSp modSp mod">
        <pc:chgData name="Sarah Gothard" userId="0e53f415fda5f162" providerId="LiveId" clId="{3381D191-600B-4997-90EF-AF4AF6826405}" dt="2021-11-07T02:48:07.531" v="37" actId="26606"/>
        <pc:sldMkLst>
          <pc:docMk/>
          <pc:sldMk cId="2899940109" sldId="267"/>
        </pc:sldMkLst>
        <pc:spChg chg="ord">
          <ac:chgData name="Sarah Gothard" userId="0e53f415fda5f162" providerId="LiveId" clId="{3381D191-600B-4997-90EF-AF4AF6826405}" dt="2021-11-07T02:48:07.531" v="37" actId="26606"/>
          <ac:spMkLst>
            <pc:docMk/>
            <pc:sldMk cId="2899940109" sldId="267"/>
            <ac:spMk id="4" creationId="{C8C72D4D-1F63-4213-9F9F-DCBA71B8C487}"/>
          </ac:spMkLst>
        </pc:spChg>
        <pc:spChg chg="del">
          <ac:chgData name="Sarah Gothard" userId="0e53f415fda5f162" providerId="LiveId" clId="{3381D191-600B-4997-90EF-AF4AF6826405}" dt="2021-11-07T02:48:07.531" v="37" actId="26606"/>
          <ac:spMkLst>
            <pc:docMk/>
            <pc:sldMk cId="2899940109" sldId="267"/>
            <ac:spMk id="9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8:07.531" v="37" actId="26606"/>
          <ac:spMkLst>
            <pc:docMk/>
            <pc:sldMk cId="2899940109" sldId="267"/>
            <ac:spMk id="11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8:07.531" v="37" actId="26606"/>
          <ac:spMkLst>
            <pc:docMk/>
            <pc:sldMk cId="2899940109" sldId="267"/>
            <ac:spMk id="16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8:07.531" v="37" actId="26606"/>
          <ac:spMkLst>
            <pc:docMk/>
            <pc:sldMk cId="2899940109" sldId="267"/>
            <ac:spMk id="18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8:06.029" v="35" actId="478"/>
          <ac:picMkLst>
            <pc:docMk/>
            <pc:sldMk cId="2899940109" sldId="267"/>
            <ac:picMk id="2" creationId="{CF2AA6B3-2580-4C9E-A75F-21DF8E3C14B8}"/>
          </ac:picMkLst>
        </pc:picChg>
        <pc:picChg chg="add mod">
          <ac:chgData name="Sarah Gothard" userId="0e53f415fda5f162" providerId="LiveId" clId="{3381D191-600B-4997-90EF-AF4AF6826405}" dt="2021-11-07T02:48:07.531" v="37" actId="26606"/>
          <ac:picMkLst>
            <pc:docMk/>
            <pc:sldMk cId="2899940109" sldId="267"/>
            <ac:picMk id="5" creationId="{89CEAFDA-1819-45BA-BC2B-408BFF45318A}"/>
          </ac:picMkLst>
        </pc:picChg>
      </pc:sldChg>
      <pc:sldChg chg="addSp delSp modSp mod">
        <pc:chgData name="Sarah Gothard" userId="0e53f415fda5f162" providerId="LiveId" clId="{3381D191-600B-4997-90EF-AF4AF6826405}" dt="2021-11-07T02:48:33.602" v="45" actId="26606"/>
        <pc:sldMkLst>
          <pc:docMk/>
          <pc:sldMk cId="146801047" sldId="268"/>
        </pc:sldMkLst>
        <pc:spChg chg="add del">
          <ac:chgData name="Sarah Gothard" userId="0e53f415fda5f162" providerId="LiveId" clId="{3381D191-600B-4997-90EF-AF4AF6826405}" dt="2021-11-07T02:48:33.602" v="45" actId="26606"/>
          <ac:spMkLst>
            <pc:docMk/>
            <pc:sldMk cId="146801047" sldId="268"/>
            <ac:spMk id="7" creationId="{32BC26D8-82FB-445E-AA49-62A77D7C1EE0}"/>
          </ac:spMkLst>
        </pc:spChg>
        <pc:spChg chg="add del">
          <ac:chgData name="Sarah Gothard" userId="0e53f415fda5f162" providerId="LiveId" clId="{3381D191-600B-4997-90EF-AF4AF6826405}" dt="2021-11-07T02:48:33.602" v="45" actId="26606"/>
          <ac:spMkLst>
            <pc:docMk/>
            <pc:sldMk cId="146801047" sldId="268"/>
            <ac:spMk id="9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8:33.602" v="45" actId="26606"/>
          <ac:spMkLst>
            <pc:docMk/>
            <pc:sldMk cId="146801047" sldId="268"/>
            <ac:spMk id="11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8:33.602" v="45" actId="26606"/>
          <ac:spMkLst>
            <pc:docMk/>
            <pc:sldMk cId="146801047" sldId="268"/>
            <ac:spMk id="12" creationId="{CB44330D-EA18-4254-AA95-EB49948539B8}"/>
          </ac:spMkLst>
        </pc:spChg>
        <pc:spChg chg="add del">
          <ac:chgData name="Sarah Gothard" userId="0e53f415fda5f162" providerId="LiveId" clId="{3381D191-600B-4997-90EF-AF4AF6826405}" dt="2021-11-07T02:48:20.632" v="41" actId="26606"/>
          <ac:spMkLst>
            <pc:docMk/>
            <pc:sldMk cId="146801047" sldId="268"/>
            <ac:spMk id="14" creationId="{32BC26D8-82FB-445E-AA49-62A77D7C1EE0}"/>
          </ac:spMkLst>
        </pc:spChg>
        <pc:spChg chg="add del">
          <ac:chgData name="Sarah Gothard" userId="0e53f415fda5f162" providerId="LiveId" clId="{3381D191-600B-4997-90EF-AF4AF6826405}" dt="2021-11-07T02:48:20.632" v="41" actId="26606"/>
          <ac:spMkLst>
            <pc:docMk/>
            <pc:sldMk cId="146801047" sldId="268"/>
            <ac:spMk id="16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8:09.964" v="38" actId="478"/>
          <ac:picMkLst>
            <pc:docMk/>
            <pc:sldMk cId="146801047" sldId="268"/>
            <ac:picMk id="2" creationId="{29EA4F31-FEDF-4F4D-B6D2-0727C3F6DBF7}"/>
          </ac:picMkLst>
        </pc:picChg>
        <pc:picChg chg="add del mod">
          <ac:chgData name="Sarah Gothard" userId="0e53f415fda5f162" providerId="LiveId" clId="{3381D191-600B-4997-90EF-AF4AF6826405}" dt="2021-11-07T02:48:31.114" v="43" actId="478"/>
          <ac:picMkLst>
            <pc:docMk/>
            <pc:sldMk cId="146801047" sldId="268"/>
            <ac:picMk id="4" creationId="{6E5895BD-B776-4BF8-8EC9-BD6E839CF118}"/>
          </ac:picMkLst>
        </pc:picChg>
        <pc:picChg chg="add mod">
          <ac:chgData name="Sarah Gothard" userId="0e53f415fda5f162" providerId="LiveId" clId="{3381D191-600B-4997-90EF-AF4AF6826405}" dt="2021-11-07T02:48:33.602" v="45" actId="26606"/>
          <ac:picMkLst>
            <pc:docMk/>
            <pc:sldMk cId="146801047" sldId="268"/>
            <ac:picMk id="6" creationId="{CDA2ACF6-CFAE-44AF-95A9-54F4332CD045}"/>
          </ac:picMkLst>
        </pc:picChg>
      </pc:sldChg>
    </pc:docChg>
  </pc:docChgLst>
  <pc:docChgLst>
    <pc:chgData name="Sarah Gothard" userId="0e53f415fda5f162" providerId="LiveId" clId="{29BEC861-586F-4E79-84D4-F60B14047E6E}"/>
    <pc:docChg chg="undo custSel mod modSld">
      <pc:chgData name="Sarah Gothard" userId="0e53f415fda5f162" providerId="LiveId" clId="{29BEC861-586F-4E79-84D4-F60B14047E6E}" dt="2019-11-11T15:00:08.591" v="14" actId="26606"/>
      <pc:docMkLst>
        <pc:docMk/>
      </pc:docMkLst>
      <pc:sldChg chg="addSp modSp mod setBg">
        <pc:chgData name="Sarah Gothard" userId="0e53f415fda5f162" providerId="LiveId" clId="{29BEC861-586F-4E79-84D4-F60B14047E6E}" dt="2019-11-11T14:59:34.585" v="0" actId="26606"/>
        <pc:sldMkLst>
          <pc:docMk/>
          <pc:sldMk cId="536071998" sldId="256"/>
        </pc:sldMkLst>
        <pc:spChg chg="mod ord">
          <ac:chgData name="Sarah Gothard" userId="0e53f415fda5f162" providerId="LiveId" clId="{29BEC861-586F-4E79-84D4-F60B14047E6E}" dt="2019-11-11T14:59:34.585" v="0" actId="26606"/>
          <ac:spMkLst>
            <pc:docMk/>
            <pc:sldMk cId="536071998" sldId="256"/>
            <ac:spMk id="3" creationId="{0B3C69C4-BCAA-4D89-B43B-A0884DF6934F}"/>
          </ac:spMkLst>
        </pc:spChg>
        <pc:spChg chg="add">
          <ac:chgData name="Sarah Gothard" userId="0e53f415fda5f162" providerId="LiveId" clId="{29BEC861-586F-4E79-84D4-F60B14047E6E}" dt="2019-11-11T14:59:34.585" v="0" actId="26606"/>
          <ac:spMkLst>
            <pc:docMk/>
            <pc:sldMk cId="536071998" sldId="256"/>
            <ac:spMk id="8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4:59:34.585" v="0" actId="26606"/>
          <ac:spMkLst>
            <pc:docMk/>
            <pc:sldMk cId="536071998" sldId="256"/>
            <ac:spMk id="10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4:59:34.585" v="0" actId="26606"/>
          <ac:picMkLst>
            <pc:docMk/>
            <pc:sldMk cId="536071998" sldId="256"/>
            <ac:picMk id="2" creationId="{29CCCEB2-98BD-4020-BC4E-198CF123BC8C}"/>
          </ac:picMkLst>
        </pc:picChg>
      </pc:sldChg>
      <pc:sldChg chg="addSp delSp modSp mod setBg">
        <pc:chgData name="Sarah Gothard" userId="0e53f415fda5f162" providerId="LiveId" clId="{29BEC861-586F-4E79-84D4-F60B14047E6E}" dt="2019-11-11T14:59:37.162" v="3" actId="26606"/>
        <pc:sldMkLst>
          <pc:docMk/>
          <pc:sldMk cId="2551191543" sldId="257"/>
        </pc:sldMkLst>
        <pc:spChg chg="mod ord">
          <ac:chgData name="Sarah Gothard" userId="0e53f415fda5f162" providerId="LiveId" clId="{29BEC861-586F-4E79-84D4-F60B14047E6E}" dt="2019-11-11T14:59:37.162" v="3" actId="26606"/>
          <ac:spMkLst>
            <pc:docMk/>
            <pc:sldMk cId="2551191543" sldId="257"/>
            <ac:spMk id="4" creationId="{C8C72D4D-1F63-4213-9F9F-DCBA71B8C487}"/>
          </ac:spMkLst>
        </pc:spChg>
        <pc:spChg chg="add del">
          <ac:chgData name="Sarah Gothard" userId="0e53f415fda5f162" providerId="LiveId" clId="{29BEC861-586F-4E79-84D4-F60B14047E6E}" dt="2019-11-11T14:59:37.143" v="2" actId="26606"/>
          <ac:spMkLst>
            <pc:docMk/>
            <pc:sldMk cId="2551191543" sldId="257"/>
            <ac:spMk id="10" creationId="{B9FF99BD-075F-4761-A995-6FC574BD25EA}"/>
          </ac:spMkLst>
        </pc:spChg>
        <pc:spChg chg="add del">
          <ac:chgData name="Sarah Gothard" userId="0e53f415fda5f162" providerId="LiveId" clId="{29BEC861-586F-4E79-84D4-F60B14047E6E}" dt="2019-11-11T14:59:37.143" v="2" actId="26606"/>
          <ac:spMkLst>
            <pc:docMk/>
            <pc:sldMk cId="2551191543" sldId="257"/>
            <ac:spMk id="12" creationId="{A7B21A54-9BA3-4EA9-B460-5A829ADD9051}"/>
          </ac:spMkLst>
        </pc:spChg>
        <pc:spChg chg="add del">
          <ac:chgData name="Sarah Gothard" userId="0e53f415fda5f162" providerId="LiveId" clId="{29BEC861-586F-4E79-84D4-F60B14047E6E}" dt="2019-11-11T14:59:37.143" v="2" actId="26606"/>
          <ac:spMkLst>
            <pc:docMk/>
            <pc:sldMk cId="2551191543" sldId="257"/>
            <ac:spMk id="14" creationId="{6FA8F714-B9D8-488A-8CCA-E9948FF913A9}"/>
          </ac:spMkLst>
        </pc:spChg>
        <pc:spChg chg="add">
          <ac:chgData name="Sarah Gothard" userId="0e53f415fda5f162" providerId="LiveId" clId="{29BEC861-586F-4E79-84D4-F60B14047E6E}" dt="2019-11-11T14:59:37.162" v="3" actId="26606"/>
          <ac:spMkLst>
            <pc:docMk/>
            <pc:sldMk cId="2551191543" sldId="257"/>
            <ac:spMk id="16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4:59:37.162" v="3" actId="26606"/>
          <ac:spMkLst>
            <pc:docMk/>
            <pc:sldMk cId="2551191543" sldId="257"/>
            <ac:spMk id="17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4:59:37.162" v="3" actId="26606"/>
          <ac:picMkLst>
            <pc:docMk/>
            <pc:sldMk cId="2551191543" sldId="257"/>
            <ac:picMk id="5" creationId="{04D2A33D-232C-45DA-BF62-F6A3E200CD43}"/>
          </ac:picMkLst>
        </pc:picChg>
      </pc:sldChg>
      <pc:sldChg chg="addSp modSp mod setBg">
        <pc:chgData name="Sarah Gothard" userId="0e53f415fda5f162" providerId="LiveId" clId="{29BEC861-586F-4E79-84D4-F60B14047E6E}" dt="2019-11-11T14:59:39.564" v="4" actId="26606"/>
        <pc:sldMkLst>
          <pc:docMk/>
          <pc:sldMk cId="1875144730" sldId="258"/>
        </pc:sldMkLst>
        <pc:spChg chg="mod ord">
          <ac:chgData name="Sarah Gothard" userId="0e53f415fda5f162" providerId="LiveId" clId="{29BEC861-586F-4E79-84D4-F60B14047E6E}" dt="2019-11-11T14:59:39.564" v="4" actId="26606"/>
          <ac:spMkLst>
            <pc:docMk/>
            <pc:sldMk cId="1875144730" sldId="258"/>
            <ac:spMk id="4" creationId="{C8C72D4D-1F63-4213-9F9F-DCBA71B8C487}"/>
          </ac:spMkLst>
        </pc:spChg>
        <pc:spChg chg="add">
          <ac:chgData name="Sarah Gothard" userId="0e53f415fda5f162" providerId="LiveId" clId="{29BEC861-586F-4E79-84D4-F60B14047E6E}" dt="2019-11-11T14:59:39.564" v="4" actId="26606"/>
          <ac:spMkLst>
            <pc:docMk/>
            <pc:sldMk cId="1875144730" sldId="258"/>
            <ac:spMk id="9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4:59:39.564" v="4" actId="26606"/>
          <ac:spMkLst>
            <pc:docMk/>
            <pc:sldMk cId="1875144730" sldId="258"/>
            <ac:spMk id="11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4:59:39.564" v="4" actId="26606"/>
          <ac:picMkLst>
            <pc:docMk/>
            <pc:sldMk cId="1875144730" sldId="258"/>
            <ac:picMk id="2" creationId="{876A7D3B-4E98-4BFC-ADDC-5C6830ADD529}"/>
          </ac:picMkLst>
        </pc:picChg>
      </pc:sldChg>
      <pc:sldChg chg="addSp modSp mod setBg">
        <pc:chgData name="Sarah Gothard" userId="0e53f415fda5f162" providerId="LiveId" clId="{29BEC861-586F-4E79-84D4-F60B14047E6E}" dt="2019-11-11T14:59:41.893" v="5" actId="26606"/>
        <pc:sldMkLst>
          <pc:docMk/>
          <pc:sldMk cId="370837892" sldId="259"/>
        </pc:sldMkLst>
        <pc:spChg chg="add">
          <ac:chgData name="Sarah Gothard" userId="0e53f415fda5f162" providerId="LiveId" clId="{29BEC861-586F-4E79-84D4-F60B14047E6E}" dt="2019-11-11T14:59:41.893" v="5" actId="26606"/>
          <ac:spMkLst>
            <pc:docMk/>
            <pc:sldMk cId="370837892" sldId="259"/>
            <ac:spMk id="7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4:59:41.893" v="5" actId="26606"/>
          <ac:spMkLst>
            <pc:docMk/>
            <pc:sldMk cId="370837892" sldId="259"/>
            <ac:spMk id="9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4:59:41.893" v="5" actId="26606"/>
          <ac:picMkLst>
            <pc:docMk/>
            <pc:sldMk cId="370837892" sldId="259"/>
            <ac:picMk id="2" creationId="{2265726C-9B5C-46E9-8423-78088D418958}"/>
          </ac:picMkLst>
        </pc:picChg>
      </pc:sldChg>
      <pc:sldChg chg="addSp modSp mod setBg">
        <pc:chgData name="Sarah Gothard" userId="0e53f415fda5f162" providerId="LiveId" clId="{29BEC861-586F-4E79-84D4-F60B14047E6E}" dt="2019-11-11T14:59:46.201" v="6" actId="26606"/>
        <pc:sldMkLst>
          <pc:docMk/>
          <pc:sldMk cId="897919651" sldId="260"/>
        </pc:sldMkLst>
        <pc:spChg chg="mod ord">
          <ac:chgData name="Sarah Gothard" userId="0e53f415fda5f162" providerId="LiveId" clId="{29BEC861-586F-4E79-84D4-F60B14047E6E}" dt="2019-11-11T14:59:46.201" v="6" actId="26606"/>
          <ac:spMkLst>
            <pc:docMk/>
            <pc:sldMk cId="897919651" sldId="260"/>
            <ac:spMk id="4" creationId="{C8C72D4D-1F63-4213-9F9F-DCBA71B8C487}"/>
          </ac:spMkLst>
        </pc:spChg>
        <pc:spChg chg="add">
          <ac:chgData name="Sarah Gothard" userId="0e53f415fda5f162" providerId="LiveId" clId="{29BEC861-586F-4E79-84D4-F60B14047E6E}" dt="2019-11-11T14:59:46.201" v="6" actId="26606"/>
          <ac:spMkLst>
            <pc:docMk/>
            <pc:sldMk cId="897919651" sldId="260"/>
            <ac:spMk id="9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4:59:46.201" v="6" actId="26606"/>
          <ac:spMkLst>
            <pc:docMk/>
            <pc:sldMk cId="897919651" sldId="260"/>
            <ac:spMk id="11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4:59:46.201" v="6" actId="26606"/>
          <ac:picMkLst>
            <pc:docMk/>
            <pc:sldMk cId="897919651" sldId="260"/>
            <ac:picMk id="2" creationId="{FCD2B4ED-70D0-4190-89B5-5FC1F90B4CD5}"/>
          </ac:picMkLst>
        </pc:picChg>
      </pc:sldChg>
      <pc:sldChg chg="addSp modSp mod setBg">
        <pc:chgData name="Sarah Gothard" userId="0e53f415fda5f162" providerId="LiveId" clId="{29BEC861-586F-4E79-84D4-F60B14047E6E}" dt="2019-11-11T14:59:48.898" v="7" actId="26606"/>
        <pc:sldMkLst>
          <pc:docMk/>
          <pc:sldMk cId="2569857941" sldId="261"/>
        </pc:sldMkLst>
        <pc:spChg chg="mod ord">
          <ac:chgData name="Sarah Gothard" userId="0e53f415fda5f162" providerId="LiveId" clId="{29BEC861-586F-4E79-84D4-F60B14047E6E}" dt="2019-11-11T14:59:48.898" v="7" actId="26606"/>
          <ac:spMkLst>
            <pc:docMk/>
            <pc:sldMk cId="2569857941" sldId="261"/>
            <ac:spMk id="4" creationId="{C8C72D4D-1F63-4213-9F9F-DCBA71B8C487}"/>
          </ac:spMkLst>
        </pc:spChg>
        <pc:spChg chg="add">
          <ac:chgData name="Sarah Gothard" userId="0e53f415fda5f162" providerId="LiveId" clId="{29BEC861-586F-4E79-84D4-F60B14047E6E}" dt="2019-11-11T14:59:48.898" v="7" actId="26606"/>
          <ac:spMkLst>
            <pc:docMk/>
            <pc:sldMk cId="2569857941" sldId="261"/>
            <ac:spMk id="9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4:59:48.898" v="7" actId="26606"/>
          <ac:spMkLst>
            <pc:docMk/>
            <pc:sldMk cId="2569857941" sldId="261"/>
            <ac:spMk id="11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4:59:48.898" v="7" actId="26606"/>
          <ac:picMkLst>
            <pc:docMk/>
            <pc:sldMk cId="2569857941" sldId="261"/>
            <ac:picMk id="3" creationId="{A90F85CD-7B3E-445B-B7D9-2BE264A2416B}"/>
          </ac:picMkLst>
        </pc:picChg>
      </pc:sldChg>
      <pc:sldChg chg="addSp modSp mod setBg">
        <pc:chgData name="Sarah Gothard" userId="0e53f415fda5f162" providerId="LiveId" clId="{29BEC861-586F-4E79-84D4-F60B14047E6E}" dt="2019-11-11T14:59:50.791" v="8" actId="26606"/>
        <pc:sldMkLst>
          <pc:docMk/>
          <pc:sldMk cId="3858607639" sldId="262"/>
        </pc:sldMkLst>
        <pc:spChg chg="add">
          <ac:chgData name="Sarah Gothard" userId="0e53f415fda5f162" providerId="LiveId" clId="{29BEC861-586F-4E79-84D4-F60B14047E6E}" dt="2019-11-11T14:59:50.791" v="8" actId="26606"/>
          <ac:spMkLst>
            <pc:docMk/>
            <pc:sldMk cId="3858607639" sldId="262"/>
            <ac:spMk id="7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4:59:50.791" v="8" actId="26606"/>
          <ac:spMkLst>
            <pc:docMk/>
            <pc:sldMk cId="3858607639" sldId="262"/>
            <ac:spMk id="9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4:59:50.791" v="8" actId="26606"/>
          <ac:picMkLst>
            <pc:docMk/>
            <pc:sldMk cId="3858607639" sldId="262"/>
            <ac:picMk id="2" creationId="{5D3660A1-32F9-44CE-919E-D11D072CA809}"/>
          </ac:picMkLst>
        </pc:picChg>
      </pc:sldChg>
      <pc:sldChg chg="addSp modSp mod setBg">
        <pc:chgData name="Sarah Gothard" userId="0e53f415fda5f162" providerId="LiveId" clId="{29BEC861-586F-4E79-84D4-F60B14047E6E}" dt="2019-11-11T14:59:55.754" v="9" actId="26606"/>
        <pc:sldMkLst>
          <pc:docMk/>
          <pc:sldMk cId="2796124764" sldId="263"/>
        </pc:sldMkLst>
        <pc:spChg chg="mod ord">
          <ac:chgData name="Sarah Gothard" userId="0e53f415fda5f162" providerId="LiveId" clId="{29BEC861-586F-4E79-84D4-F60B14047E6E}" dt="2019-11-11T14:59:55.754" v="9" actId="26606"/>
          <ac:spMkLst>
            <pc:docMk/>
            <pc:sldMk cId="2796124764" sldId="263"/>
            <ac:spMk id="4" creationId="{C8C72D4D-1F63-4213-9F9F-DCBA71B8C487}"/>
          </ac:spMkLst>
        </pc:spChg>
        <pc:spChg chg="add">
          <ac:chgData name="Sarah Gothard" userId="0e53f415fda5f162" providerId="LiveId" clId="{29BEC861-586F-4E79-84D4-F60B14047E6E}" dt="2019-11-11T14:59:55.754" v="9" actId="26606"/>
          <ac:spMkLst>
            <pc:docMk/>
            <pc:sldMk cId="2796124764" sldId="263"/>
            <ac:spMk id="9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4:59:55.754" v="9" actId="26606"/>
          <ac:spMkLst>
            <pc:docMk/>
            <pc:sldMk cId="2796124764" sldId="263"/>
            <ac:spMk id="11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4:59:55.754" v="9" actId="26606"/>
          <ac:picMkLst>
            <pc:docMk/>
            <pc:sldMk cId="2796124764" sldId="263"/>
            <ac:picMk id="2" creationId="{CBD85226-58FD-4C26-AE69-A96F7EE411E1}"/>
          </ac:picMkLst>
        </pc:picChg>
      </pc:sldChg>
      <pc:sldChg chg="addSp modSp mod setBg">
        <pc:chgData name="Sarah Gothard" userId="0e53f415fda5f162" providerId="LiveId" clId="{29BEC861-586F-4E79-84D4-F60B14047E6E}" dt="2019-11-11T14:59:59.598" v="10" actId="26606"/>
        <pc:sldMkLst>
          <pc:docMk/>
          <pc:sldMk cId="2090794109" sldId="264"/>
        </pc:sldMkLst>
        <pc:spChg chg="mod ord">
          <ac:chgData name="Sarah Gothard" userId="0e53f415fda5f162" providerId="LiveId" clId="{29BEC861-586F-4E79-84D4-F60B14047E6E}" dt="2019-11-11T14:59:59.598" v="10" actId="26606"/>
          <ac:spMkLst>
            <pc:docMk/>
            <pc:sldMk cId="2090794109" sldId="264"/>
            <ac:spMk id="4" creationId="{C8C72D4D-1F63-4213-9F9F-DCBA71B8C487}"/>
          </ac:spMkLst>
        </pc:spChg>
        <pc:spChg chg="add">
          <ac:chgData name="Sarah Gothard" userId="0e53f415fda5f162" providerId="LiveId" clId="{29BEC861-586F-4E79-84D4-F60B14047E6E}" dt="2019-11-11T14:59:59.598" v="10" actId="26606"/>
          <ac:spMkLst>
            <pc:docMk/>
            <pc:sldMk cId="2090794109" sldId="264"/>
            <ac:spMk id="9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4:59:59.598" v="10" actId="26606"/>
          <ac:spMkLst>
            <pc:docMk/>
            <pc:sldMk cId="2090794109" sldId="264"/>
            <ac:spMk id="11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4:59:59.598" v="10" actId="26606"/>
          <ac:picMkLst>
            <pc:docMk/>
            <pc:sldMk cId="2090794109" sldId="264"/>
            <ac:picMk id="2" creationId="{433069FA-78DC-4B30-9D8A-EA11944FDFB7}"/>
          </ac:picMkLst>
        </pc:picChg>
      </pc:sldChg>
      <pc:sldChg chg="addSp modSp mod setBg">
        <pc:chgData name="Sarah Gothard" userId="0e53f415fda5f162" providerId="LiveId" clId="{29BEC861-586F-4E79-84D4-F60B14047E6E}" dt="2019-11-11T15:00:02.138" v="11" actId="26606"/>
        <pc:sldMkLst>
          <pc:docMk/>
          <pc:sldMk cId="1972429663" sldId="265"/>
        </pc:sldMkLst>
        <pc:spChg chg="add">
          <ac:chgData name="Sarah Gothard" userId="0e53f415fda5f162" providerId="LiveId" clId="{29BEC861-586F-4E79-84D4-F60B14047E6E}" dt="2019-11-11T15:00:02.138" v="11" actId="26606"/>
          <ac:spMkLst>
            <pc:docMk/>
            <pc:sldMk cId="1972429663" sldId="265"/>
            <ac:spMk id="7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5:00:02.138" v="11" actId="26606"/>
          <ac:spMkLst>
            <pc:docMk/>
            <pc:sldMk cId="1972429663" sldId="265"/>
            <ac:spMk id="9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5:00:02.138" v="11" actId="26606"/>
          <ac:picMkLst>
            <pc:docMk/>
            <pc:sldMk cId="1972429663" sldId="265"/>
            <ac:picMk id="2" creationId="{7E2B6B80-3CA1-40E5-994E-764EE79B618E}"/>
          </ac:picMkLst>
        </pc:picChg>
      </pc:sldChg>
      <pc:sldChg chg="addSp modSp mod setBg">
        <pc:chgData name="Sarah Gothard" userId="0e53f415fda5f162" providerId="LiveId" clId="{29BEC861-586F-4E79-84D4-F60B14047E6E}" dt="2019-11-11T15:00:04.403" v="12" actId="26606"/>
        <pc:sldMkLst>
          <pc:docMk/>
          <pc:sldMk cId="1013253503" sldId="266"/>
        </pc:sldMkLst>
        <pc:spChg chg="mod ord">
          <ac:chgData name="Sarah Gothard" userId="0e53f415fda5f162" providerId="LiveId" clId="{29BEC861-586F-4E79-84D4-F60B14047E6E}" dt="2019-11-11T15:00:04.403" v="12" actId="26606"/>
          <ac:spMkLst>
            <pc:docMk/>
            <pc:sldMk cId="1013253503" sldId="266"/>
            <ac:spMk id="4" creationId="{C8C72D4D-1F63-4213-9F9F-DCBA71B8C487}"/>
          </ac:spMkLst>
        </pc:spChg>
        <pc:spChg chg="add">
          <ac:chgData name="Sarah Gothard" userId="0e53f415fda5f162" providerId="LiveId" clId="{29BEC861-586F-4E79-84D4-F60B14047E6E}" dt="2019-11-11T15:00:04.403" v="12" actId="26606"/>
          <ac:spMkLst>
            <pc:docMk/>
            <pc:sldMk cId="1013253503" sldId="266"/>
            <ac:spMk id="9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5:00:04.403" v="12" actId="26606"/>
          <ac:spMkLst>
            <pc:docMk/>
            <pc:sldMk cId="1013253503" sldId="266"/>
            <ac:spMk id="11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5:00:04.403" v="12" actId="26606"/>
          <ac:picMkLst>
            <pc:docMk/>
            <pc:sldMk cId="1013253503" sldId="266"/>
            <ac:picMk id="2" creationId="{77216EE7-8950-4FB9-B5AE-2F1213B14D57}"/>
          </ac:picMkLst>
        </pc:picChg>
      </pc:sldChg>
      <pc:sldChg chg="addSp modSp mod setBg">
        <pc:chgData name="Sarah Gothard" userId="0e53f415fda5f162" providerId="LiveId" clId="{29BEC861-586F-4E79-84D4-F60B14047E6E}" dt="2019-11-11T15:00:06.411" v="13" actId="26606"/>
        <pc:sldMkLst>
          <pc:docMk/>
          <pc:sldMk cId="2899940109" sldId="267"/>
        </pc:sldMkLst>
        <pc:spChg chg="mod ord">
          <ac:chgData name="Sarah Gothard" userId="0e53f415fda5f162" providerId="LiveId" clId="{29BEC861-586F-4E79-84D4-F60B14047E6E}" dt="2019-11-11T15:00:06.411" v="13" actId="26606"/>
          <ac:spMkLst>
            <pc:docMk/>
            <pc:sldMk cId="2899940109" sldId="267"/>
            <ac:spMk id="4" creationId="{C8C72D4D-1F63-4213-9F9F-DCBA71B8C487}"/>
          </ac:spMkLst>
        </pc:spChg>
        <pc:spChg chg="add">
          <ac:chgData name="Sarah Gothard" userId="0e53f415fda5f162" providerId="LiveId" clId="{29BEC861-586F-4E79-84D4-F60B14047E6E}" dt="2019-11-11T15:00:06.411" v="13" actId="26606"/>
          <ac:spMkLst>
            <pc:docMk/>
            <pc:sldMk cId="2899940109" sldId="267"/>
            <ac:spMk id="9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5:00:06.411" v="13" actId="26606"/>
          <ac:spMkLst>
            <pc:docMk/>
            <pc:sldMk cId="2899940109" sldId="267"/>
            <ac:spMk id="11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5:00:06.411" v="13" actId="26606"/>
          <ac:picMkLst>
            <pc:docMk/>
            <pc:sldMk cId="2899940109" sldId="267"/>
            <ac:picMk id="2" creationId="{CF2AA6B3-2580-4C9E-A75F-21DF8E3C14B8}"/>
          </ac:picMkLst>
        </pc:picChg>
      </pc:sldChg>
      <pc:sldChg chg="addSp modSp mod setBg">
        <pc:chgData name="Sarah Gothard" userId="0e53f415fda5f162" providerId="LiveId" clId="{29BEC861-586F-4E79-84D4-F60B14047E6E}" dt="2019-11-11T15:00:08.591" v="14" actId="26606"/>
        <pc:sldMkLst>
          <pc:docMk/>
          <pc:sldMk cId="146801047" sldId="268"/>
        </pc:sldMkLst>
        <pc:spChg chg="add">
          <ac:chgData name="Sarah Gothard" userId="0e53f415fda5f162" providerId="LiveId" clId="{29BEC861-586F-4E79-84D4-F60B14047E6E}" dt="2019-11-11T15:00:08.591" v="14" actId="26606"/>
          <ac:spMkLst>
            <pc:docMk/>
            <pc:sldMk cId="146801047" sldId="268"/>
            <ac:spMk id="7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5:00:08.591" v="14" actId="26606"/>
          <ac:spMkLst>
            <pc:docMk/>
            <pc:sldMk cId="146801047" sldId="268"/>
            <ac:spMk id="9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5:00:08.591" v="14" actId="26606"/>
          <ac:picMkLst>
            <pc:docMk/>
            <pc:sldMk cId="146801047" sldId="268"/>
            <ac:picMk id="2" creationId="{29EA4F31-FEDF-4F4D-B6D2-0727C3F6DBF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2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7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8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1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5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0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6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4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7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1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0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7841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Public Domain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5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9CCCEB2-98BD-4020-BC4E-198CF123BC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379388"/>
            <a:ext cx="10905066" cy="2099224"/>
          </a:xfrm>
          <a:prstGeom prst="rect">
            <a:avLst/>
          </a:prstGeom>
        </p:spPr>
      </p:pic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0B3C69C4-BCAA-4D89-B43B-A0884DF69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36071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ABD03C-F87B-4898-8ACC-93CEEE1696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429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D7F7A3-CDCE-4256-89CD-E9C027D7E1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13253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CEAFDA-1819-45BA-BC2B-408BFF4531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99940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A2ACF6-CFAE-44AF-95A9-54F4332CD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01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B11D31-5721-4FEA-B694-3AF364D756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5119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957303-937C-456F-9AC8-78A45EB4A7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5144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019126-369A-4F57-8EDF-E65251C6EB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37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C2B6CD-C888-40E8-A410-D98ABED72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97919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B9A744-48AF-43DE-AE77-A651A6E37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69857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A7A090-3F80-4C07-B1BD-FE60BC57E0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607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1D7B01-BE29-432B-9D2F-C55EBC771E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96124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1A272E-A59F-4552-8F06-93E891D2C1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90794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61</Words>
  <Application>Microsoft Office PowerPoint</Application>
  <PresentationFormat>Widescreen</PresentationFormat>
  <Paragraphs>11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2019-11-11T15:00:08Z</dcterms:created>
  <dcterms:modified xsi:type="dcterms:W3CDTF">2021-11-07T02:48:55Z</dcterms:modified>
</cp:coreProperties>
</file>