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9" r:id="rId9"/>
    <p:sldId id="262" r:id="rId10"/>
    <p:sldId id="263" r:id="rId11"/>
    <p:sldId id="270" r:id="rId12"/>
    <p:sldId id="264" r:id="rId13"/>
    <p:sldId id="265" r:id="rId14"/>
    <p:sldId id="271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27A3F7-59CF-48AE-ABDB-7DD69933CDAB}" v="43" dt="2019-09-03T12:51:53.18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127A3F7-59CF-48AE-ABDB-7DD69933CDAB}"/>
    <pc:docChg chg="custSel mod addSld delSld modSld modMainMaster">
      <pc:chgData name="Sarah Gothard" userId="0e53f415fda5f162" providerId="LiveId" clId="{C127A3F7-59CF-48AE-ABDB-7DD69933CDAB}" dt="2019-09-28T20:07:10.857" v="75" actId="26606"/>
      <pc:docMkLst>
        <pc:docMk/>
      </pc:docMkLst>
      <pc:sldChg chg="addSp delSp modSp mod setBg">
        <pc:chgData name="Sarah Gothard" userId="0e53f415fda5f162" providerId="LiveId" clId="{C127A3F7-59CF-48AE-ABDB-7DD69933CDAB}" dt="2019-09-28T20:06:40.882" v="68" actId="26606"/>
        <pc:sldMkLst>
          <pc:docMk/>
          <pc:sldMk cId="1015866039" sldId="256"/>
        </pc:sldMkLst>
        <pc:spChg chg="mod ord">
          <ac:chgData name="Sarah Gothard" userId="0e53f415fda5f162" providerId="LiveId" clId="{C127A3F7-59CF-48AE-ABDB-7DD69933CDAB}" dt="2019-09-28T20:06:40.882" v="68" actId="26606"/>
          <ac:spMkLst>
            <pc:docMk/>
            <pc:sldMk cId="1015866039" sldId="256"/>
            <ac:spMk id="4" creationId="{B2B44762-94C2-493E-8A8B-BD3CAFAED634}"/>
          </ac:spMkLst>
        </pc:spChg>
        <pc:spChg chg="add">
          <ac:chgData name="Sarah Gothard" userId="0e53f415fda5f162" providerId="LiveId" clId="{C127A3F7-59CF-48AE-ABDB-7DD69933CDAB}" dt="2019-09-28T20:06:40.882" v="68" actId="26606"/>
          <ac:spMkLst>
            <pc:docMk/>
            <pc:sldMk cId="1015866039" sldId="256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40.882" v="68" actId="26606"/>
          <ac:spMkLst>
            <pc:docMk/>
            <pc:sldMk cId="1015866039" sldId="256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6:40.882" v="68" actId="26606"/>
          <ac:picMkLst>
            <pc:docMk/>
            <pc:sldMk cId="1015866039" sldId="256"/>
            <ac:picMk id="2" creationId="{27351BDA-F9EA-4D3B-87D1-08C1AFEC0964}"/>
          </ac:picMkLst>
        </pc:picChg>
        <pc:picChg chg="del mod">
          <ac:chgData name="Sarah Gothard" userId="0e53f415fda5f162" providerId="LiveId" clId="{C127A3F7-59CF-48AE-ABDB-7DD69933CDAB}" dt="2019-09-02T23:14:03.770" v="1" actId="478"/>
          <ac:picMkLst>
            <pc:docMk/>
            <pc:sldMk cId="1015866039" sldId="256"/>
            <ac:picMk id="5" creationId="{5B8D6FDE-6817-4AA7-8817-7B4BA14098F8}"/>
          </ac:picMkLst>
        </pc:picChg>
      </pc:sldChg>
      <pc:sldChg chg="addSp delSp modSp mod setBg">
        <pc:chgData name="Sarah Gothard" userId="0e53f415fda5f162" providerId="LiveId" clId="{C127A3F7-59CF-48AE-ABDB-7DD69933CDAB}" dt="2019-09-28T20:06:43.384" v="69" actId="26606"/>
        <pc:sldMkLst>
          <pc:docMk/>
          <pc:sldMk cId="3296162825" sldId="257"/>
        </pc:sldMkLst>
        <pc:spChg chg="add del mod">
          <ac:chgData name="Sarah Gothard" userId="0e53f415fda5f162" providerId="LiveId" clId="{C127A3F7-59CF-48AE-ABDB-7DD69933CDAB}" dt="2019-09-02T23:14:10.263" v="4" actId="478"/>
          <ac:spMkLst>
            <pc:docMk/>
            <pc:sldMk cId="3296162825" sldId="257"/>
            <ac:spMk id="3" creationId="{7ED1D85C-4E11-4750-B2BA-C5801E177365}"/>
          </ac:spMkLst>
        </pc:spChg>
        <pc:spChg chg="mod ord">
          <ac:chgData name="Sarah Gothard" userId="0e53f415fda5f162" providerId="LiveId" clId="{C127A3F7-59CF-48AE-ABDB-7DD69933CDAB}" dt="2019-09-28T20:06:43.384" v="69" actId="26606"/>
          <ac:spMkLst>
            <pc:docMk/>
            <pc:sldMk cId="3296162825" sldId="257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43.384" v="69" actId="26606"/>
          <ac:spMkLst>
            <pc:docMk/>
            <pc:sldMk cId="3296162825" sldId="257"/>
            <ac:spMk id="12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43.384" v="69" actId="26606"/>
          <ac:spMkLst>
            <pc:docMk/>
            <pc:sldMk cId="3296162825" sldId="257"/>
            <ac:spMk id="14" creationId="{CB44330D-EA18-4254-AA95-EB49948539B8}"/>
          </ac:spMkLst>
        </pc:spChg>
        <pc:picChg chg="del mod">
          <ac:chgData name="Sarah Gothard" userId="0e53f415fda5f162" providerId="LiveId" clId="{C127A3F7-59CF-48AE-ABDB-7DD69933CDAB}" dt="2019-09-02T23:14:08.177" v="3" actId="478"/>
          <ac:picMkLst>
            <pc:docMk/>
            <pc:sldMk cId="3296162825" sldId="257"/>
            <ac:picMk id="5" creationId="{262C3734-E417-44D0-B205-8EA681730EC6}"/>
          </ac:picMkLst>
        </pc:picChg>
        <pc:picChg chg="del mod">
          <ac:chgData name="Sarah Gothard" userId="0e53f415fda5f162" providerId="LiveId" clId="{C127A3F7-59CF-48AE-ABDB-7DD69933CDAB}" dt="2019-09-02T23:14:07.318" v="2" actId="478"/>
          <ac:picMkLst>
            <pc:docMk/>
            <pc:sldMk cId="3296162825" sldId="257"/>
            <ac:picMk id="6" creationId="{D0FCB58A-EB92-4AD3-B797-647683A8A705}"/>
          </ac:picMkLst>
        </pc:picChg>
        <pc:picChg chg="add mod">
          <ac:chgData name="Sarah Gothard" userId="0e53f415fda5f162" providerId="LiveId" clId="{C127A3F7-59CF-48AE-ABDB-7DD69933CDAB}" dt="2019-09-28T20:06:43.384" v="69" actId="26606"/>
          <ac:picMkLst>
            <pc:docMk/>
            <pc:sldMk cId="3296162825" sldId="257"/>
            <ac:picMk id="7" creationId="{84DA75F9-BF24-4064-A44E-B96D7B5541BF}"/>
          </ac:picMkLst>
        </pc:picChg>
      </pc:sldChg>
      <pc:sldChg chg="addSp delSp modSp add mod setBg">
        <pc:chgData name="Sarah Gothard" userId="0e53f415fda5f162" providerId="LiveId" clId="{C127A3F7-59CF-48AE-ABDB-7DD69933CDAB}" dt="2019-09-28T20:06:46.268" v="70" actId="26606"/>
        <pc:sldMkLst>
          <pc:docMk/>
          <pc:sldMk cId="82376760" sldId="258"/>
        </pc:sldMkLst>
        <pc:spChg chg="mod ord">
          <ac:chgData name="Sarah Gothard" userId="0e53f415fda5f162" providerId="LiveId" clId="{C127A3F7-59CF-48AE-ABDB-7DD69933CDAB}" dt="2019-09-28T20:06:46.268" v="70" actId="26606"/>
          <ac:spMkLst>
            <pc:docMk/>
            <pc:sldMk cId="82376760" sldId="258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46.268" v="70" actId="26606"/>
          <ac:spMkLst>
            <pc:docMk/>
            <pc:sldMk cId="82376760" sldId="258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46.268" v="70" actId="26606"/>
          <ac:spMkLst>
            <pc:docMk/>
            <pc:sldMk cId="82376760" sldId="258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6:46.268" v="70" actId="26606"/>
          <ac:picMkLst>
            <pc:docMk/>
            <pc:sldMk cId="82376760" sldId="258"/>
            <ac:picMk id="2" creationId="{A8D205E4-1E6C-4491-8481-BEB35D7D65FA}"/>
          </ac:picMkLst>
        </pc:picChg>
        <pc:picChg chg="del">
          <ac:chgData name="Sarah Gothard" userId="0e53f415fda5f162" providerId="LiveId" clId="{C127A3F7-59CF-48AE-ABDB-7DD69933CDAB}" dt="2019-09-02T23:17:54.706" v="22" actId="478"/>
          <ac:picMkLst>
            <pc:docMk/>
            <pc:sldMk cId="82376760" sldId="258"/>
            <ac:picMk id="7" creationId="{84DA75F9-BF24-4064-A44E-B96D7B5541BF}"/>
          </ac:picMkLst>
        </pc:picChg>
      </pc:sldChg>
      <pc:sldChg chg="addSp modSp add mod setBg">
        <pc:chgData name="Sarah Gothard" userId="0e53f415fda5f162" providerId="LiveId" clId="{C127A3F7-59CF-48AE-ABDB-7DD69933CDAB}" dt="2019-09-28T20:06:48.802" v="71" actId="26606"/>
        <pc:sldMkLst>
          <pc:docMk/>
          <pc:sldMk cId="779849107" sldId="259"/>
        </pc:sldMkLst>
        <pc:spChg chg="mod ord">
          <ac:chgData name="Sarah Gothard" userId="0e53f415fda5f162" providerId="LiveId" clId="{C127A3F7-59CF-48AE-ABDB-7DD69933CDAB}" dt="2019-09-28T20:06:48.802" v="71" actId="26606"/>
          <ac:spMkLst>
            <pc:docMk/>
            <pc:sldMk cId="779849107" sldId="259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48.802" v="71" actId="26606"/>
          <ac:spMkLst>
            <pc:docMk/>
            <pc:sldMk cId="779849107" sldId="259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48.802" v="71" actId="26606"/>
          <ac:spMkLst>
            <pc:docMk/>
            <pc:sldMk cId="779849107" sldId="259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6:48.802" v="71" actId="26606"/>
          <ac:picMkLst>
            <pc:docMk/>
            <pc:sldMk cId="779849107" sldId="259"/>
            <ac:picMk id="2" creationId="{3E124A98-D700-4DC0-A925-31240A7918CF}"/>
          </ac:picMkLst>
        </pc:picChg>
      </pc:sldChg>
      <pc:sldChg chg="addSp delSp modSp add mod setBg">
        <pc:chgData name="Sarah Gothard" userId="0e53f415fda5f162" providerId="LiveId" clId="{C127A3F7-59CF-48AE-ABDB-7DD69933CDAB}" dt="2019-09-28T20:06:51.391" v="72" actId="26606"/>
        <pc:sldMkLst>
          <pc:docMk/>
          <pc:sldMk cId="1399199072" sldId="260"/>
        </pc:sldMkLst>
        <pc:spChg chg="mod ord">
          <ac:chgData name="Sarah Gothard" userId="0e53f415fda5f162" providerId="LiveId" clId="{C127A3F7-59CF-48AE-ABDB-7DD69933CDAB}" dt="2019-09-28T20:06:51.391" v="72" actId="26606"/>
          <ac:spMkLst>
            <pc:docMk/>
            <pc:sldMk cId="1399199072" sldId="260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51.391" v="72" actId="26606"/>
          <ac:spMkLst>
            <pc:docMk/>
            <pc:sldMk cId="1399199072" sldId="260"/>
            <ac:spMk id="10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51.391" v="72" actId="26606"/>
          <ac:spMkLst>
            <pc:docMk/>
            <pc:sldMk cId="1399199072" sldId="260"/>
            <ac:spMk id="12" creationId="{CB44330D-EA18-4254-AA95-EB49948539B8}"/>
          </ac:spMkLst>
        </pc:spChg>
        <pc:picChg chg="add del">
          <ac:chgData name="Sarah Gothard" userId="0e53f415fda5f162" providerId="LiveId" clId="{C127A3F7-59CF-48AE-ABDB-7DD69933CDAB}" dt="2019-09-03T12:49:47.693" v="64" actId="478"/>
          <ac:picMkLst>
            <pc:docMk/>
            <pc:sldMk cId="1399199072" sldId="260"/>
            <ac:picMk id="2" creationId="{2FD536C8-231B-4CDE-96CF-CD66288ABDCE}"/>
          </ac:picMkLst>
        </pc:picChg>
        <pc:picChg chg="add del">
          <ac:chgData name="Sarah Gothard" userId="0e53f415fda5f162" providerId="LiveId" clId="{C127A3F7-59CF-48AE-ABDB-7DD69933CDAB}" dt="2019-09-03T12:51:52.419" v="66" actId="478"/>
          <ac:picMkLst>
            <pc:docMk/>
            <pc:sldMk cId="1399199072" sldId="260"/>
            <ac:picMk id="3" creationId="{346BD985-B616-4B92-BD67-454E3F4FF606}"/>
          </ac:picMkLst>
        </pc:picChg>
        <pc:picChg chg="add mod">
          <ac:chgData name="Sarah Gothard" userId="0e53f415fda5f162" providerId="LiveId" clId="{C127A3F7-59CF-48AE-ABDB-7DD69933CDAB}" dt="2019-09-28T20:06:51.391" v="72" actId="26606"/>
          <ac:picMkLst>
            <pc:docMk/>
            <pc:sldMk cId="1399199072" sldId="260"/>
            <ac:picMk id="5" creationId="{FD5B30ED-3092-4AA5-87C8-CE2A8FFF30A4}"/>
          </ac:picMkLst>
        </pc:picChg>
      </pc:sldChg>
      <pc:sldChg chg="addSp modSp add mod setBg">
        <pc:chgData name="Sarah Gothard" userId="0e53f415fda5f162" providerId="LiveId" clId="{C127A3F7-59CF-48AE-ABDB-7DD69933CDAB}" dt="2019-09-28T20:06:56.183" v="73" actId="26606"/>
        <pc:sldMkLst>
          <pc:docMk/>
          <pc:sldMk cId="2884325970" sldId="261"/>
        </pc:sldMkLst>
        <pc:spChg chg="mod ord">
          <ac:chgData name="Sarah Gothard" userId="0e53f415fda5f162" providerId="LiveId" clId="{C127A3F7-59CF-48AE-ABDB-7DD69933CDAB}" dt="2019-09-28T20:06:56.183" v="73" actId="26606"/>
          <ac:spMkLst>
            <pc:docMk/>
            <pc:sldMk cId="2884325970" sldId="261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56.183" v="73" actId="26606"/>
          <ac:spMkLst>
            <pc:docMk/>
            <pc:sldMk cId="2884325970" sldId="261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56.183" v="73" actId="26606"/>
          <ac:spMkLst>
            <pc:docMk/>
            <pc:sldMk cId="2884325970" sldId="261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6:56.183" v="73" actId="26606"/>
          <ac:picMkLst>
            <pc:docMk/>
            <pc:sldMk cId="2884325970" sldId="261"/>
            <ac:picMk id="2" creationId="{5C358EB3-FCA9-468C-8B88-D7F2134812E2}"/>
          </ac:picMkLst>
        </pc:picChg>
      </pc:sldChg>
      <pc:sldChg chg="addSp delSp modSp add mod setBg">
        <pc:chgData name="Sarah Gothard" userId="0e53f415fda5f162" providerId="LiveId" clId="{C127A3F7-59CF-48AE-ABDB-7DD69933CDAB}" dt="2019-09-28T20:07:05.383" v="74" actId="26606"/>
        <pc:sldMkLst>
          <pc:docMk/>
          <pc:sldMk cId="1277231244" sldId="262"/>
        </pc:sldMkLst>
        <pc:spChg chg="mod ord">
          <ac:chgData name="Sarah Gothard" userId="0e53f415fda5f162" providerId="LiveId" clId="{C127A3F7-59CF-48AE-ABDB-7DD69933CDAB}" dt="2019-09-28T20:07:05.383" v="74" actId="26606"/>
          <ac:spMkLst>
            <pc:docMk/>
            <pc:sldMk cId="1277231244" sldId="262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7:05.383" v="74" actId="26606"/>
          <ac:spMkLst>
            <pc:docMk/>
            <pc:sldMk cId="1277231244" sldId="262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7:05.383" v="74" actId="26606"/>
          <ac:spMkLst>
            <pc:docMk/>
            <pc:sldMk cId="1277231244" sldId="262"/>
            <ac:spMk id="11" creationId="{CB44330D-EA18-4254-AA95-EB49948539B8}"/>
          </ac:spMkLst>
        </pc:spChg>
        <pc:picChg chg="add del">
          <ac:chgData name="Sarah Gothard" userId="0e53f415fda5f162" providerId="LiveId" clId="{C127A3F7-59CF-48AE-ABDB-7DD69933CDAB}" dt="2019-09-03T12:48:16.779" v="62" actId="478"/>
          <ac:picMkLst>
            <pc:docMk/>
            <pc:sldMk cId="1277231244" sldId="262"/>
            <ac:picMk id="2" creationId="{F91A92E2-5FAA-462F-A08D-1664898A23BC}"/>
          </ac:picMkLst>
        </pc:picChg>
        <pc:picChg chg="add mod">
          <ac:chgData name="Sarah Gothard" userId="0e53f415fda5f162" providerId="LiveId" clId="{C127A3F7-59CF-48AE-ABDB-7DD69933CDAB}" dt="2019-09-28T20:07:05.383" v="74" actId="26606"/>
          <ac:picMkLst>
            <pc:docMk/>
            <pc:sldMk cId="1277231244" sldId="262"/>
            <ac:picMk id="3" creationId="{151C7626-AC02-481D-A49A-8E100CC5904F}"/>
          </ac:picMkLst>
        </pc:picChg>
      </pc:sldChg>
      <pc:sldChg chg="addSp modSp add mod setBg">
        <pc:chgData name="Sarah Gothard" userId="0e53f415fda5f162" providerId="LiveId" clId="{C127A3F7-59CF-48AE-ABDB-7DD69933CDAB}" dt="2019-09-28T20:07:10.857" v="75" actId="26606"/>
        <pc:sldMkLst>
          <pc:docMk/>
          <pc:sldMk cId="181346280" sldId="263"/>
        </pc:sldMkLst>
        <pc:spChg chg="mod ord">
          <ac:chgData name="Sarah Gothard" userId="0e53f415fda5f162" providerId="LiveId" clId="{C127A3F7-59CF-48AE-ABDB-7DD69933CDAB}" dt="2019-09-28T20:07:10.857" v="75" actId="26606"/>
          <ac:spMkLst>
            <pc:docMk/>
            <pc:sldMk cId="181346280" sldId="263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7:10.857" v="75" actId="26606"/>
          <ac:spMkLst>
            <pc:docMk/>
            <pc:sldMk cId="181346280" sldId="263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7:10.857" v="75" actId="26606"/>
          <ac:spMkLst>
            <pc:docMk/>
            <pc:sldMk cId="181346280" sldId="263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7:10.857" v="75" actId="26606"/>
          <ac:picMkLst>
            <pc:docMk/>
            <pc:sldMk cId="181346280" sldId="263"/>
            <ac:picMk id="2" creationId="{874815CC-8129-45B6-BF58-6A339B6357B9}"/>
          </ac:picMkLst>
        </pc:picChg>
      </pc:sldChg>
      <pc:sldChg chg="addSp delSp add">
        <pc:chgData name="Sarah Gothard" userId="0e53f415fda5f162" providerId="LiveId" clId="{C127A3F7-59CF-48AE-ABDB-7DD69933CDAB}" dt="2019-09-03T12:47:54.230" v="61"/>
        <pc:sldMkLst>
          <pc:docMk/>
          <pc:sldMk cId="2331399461" sldId="264"/>
        </pc:sldMkLst>
        <pc:picChg chg="add del">
          <ac:chgData name="Sarah Gothard" userId="0e53f415fda5f162" providerId="LiveId" clId="{C127A3F7-59CF-48AE-ABDB-7DD69933CDAB}" dt="2019-09-03T12:46:59.798" v="56"/>
          <ac:picMkLst>
            <pc:docMk/>
            <pc:sldMk cId="2331399461" sldId="264"/>
            <ac:picMk id="2" creationId="{431EF1FE-6B4A-4F57-B52C-B4CDCED65DFA}"/>
          </ac:picMkLst>
        </pc:picChg>
        <pc:picChg chg="add del">
          <ac:chgData name="Sarah Gothard" userId="0e53f415fda5f162" providerId="LiveId" clId="{C127A3F7-59CF-48AE-ABDB-7DD69933CDAB}" dt="2019-09-03T12:47:07.533" v="58"/>
          <ac:picMkLst>
            <pc:docMk/>
            <pc:sldMk cId="2331399461" sldId="264"/>
            <ac:picMk id="3" creationId="{7B90DB2A-B13D-470D-8C47-515FA024634B}"/>
          </ac:picMkLst>
        </pc:picChg>
        <pc:picChg chg="add del">
          <ac:chgData name="Sarah Gothard" userId="0e53f415fda5f162" providerId="LiveId" clId="{C127A3F7-59CF-48AE-ABDB-7DD69933CDAB}" dt="2019-09-03T12:47:53.375" v="60" actId="478"/>
          <ac:picMkLst>
            <pc:docMk/>
            <pc:sldMk cId="2331399461" sldId="264"/>
            <ac:picMk id="5" creationId="{6190E6EA-4203-48EC-9441-33F21A106C92}"/>
          </ac:picMkLst>
        </pc:picChg>
        <pc:picChg chg="add">
          <ac:chgData name="Sarah Gothard" userId="0e53f415fda5f162" providerId="LiveId" clId="{C127A3F7-59CF-48AE-ABDB-7DD69933CDAB}" dt="2019-09-03T12:47:54.230" v="61"/>
          <ac:picMkLst>
            <pc:docMk/>
            <pc:sldMk cId="2331399461" sldId="264"/>
            <ac:picMk id="6" creationId="{C4F01DAA-8E39-4B7B-A130-F3E2979D9B87}"/>
          </ac:picMkLst>
        </pc:picChg>
      </pc:sldChg>
      <pc:sldMasterChg chg="modSp">
        <pc:chgData name="Sarah Gothard" userId="0e53f415fda5f162" providerId="LiveId" clId="{C127A3F7-59CF-48AE-ABDB-7DD69933CDAB}" dt="2019-09-02T23:14:27.867" v="18" actId="1035"/>
        <pc:sldMasterMkLst>
          <pc:docMk/>
          <pc:sldMasterMk cId="4289738656" sldId="2147483696"/>
        </pc:sldMasterMkLst>
        <pc:spChg chg="mod">
          <ac:chgData name="Sarah Gothard" userId="0e53f415fda5f162" providerId="LiveId" clId="{C127A3F7-59CF-48AE-ABDB-7DD69933CDAB}" dt="2019-09-02T23:14:27.867" v="18" actId="1035"/>
          <ac:spMkLst>
            <pc:docMk/>
            <pc:sldMasterMk cId="4289738656" sldId="2147483696"/>
            <ac:spMk id="5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5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5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6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2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9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0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1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0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1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8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3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C73525-DF7A-778D-FB9C-691FF7E9C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44762-94C2-493E-8A8B-BD3CAFAED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586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AFCCF1-4770-7437-5BC9-5EA6AE5C9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199BC-2808-38F8-F533-9CAE65E64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DA5B81-1955-F144-D144-6051BA195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751"/>
            <a:ext cx="12192000" cy="404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86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1F974-15F3-6DB8-E370-9C6464E2F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8A43A9-325E-A99C-71DE-153B11E4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E9398F-CC9E-3376-FD3F-AC26B10A2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090"/>
            <a:ext cx="12192000" cy="666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316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4D15E8-6ACD-3E70-2440-C5F2221A7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91235-BFEE-6558-E54A-731928C5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ED6728-8FCA-FAFC-155F-F48265CCF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14"/>
            <a:ext cx="12192000" cy="68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701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153E63-864B-93EB-4C59-76E4600CF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15CCC4-AF8B-07ED-BD35-35919E7B8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0D5F96-8DDC-F4B8-E822-525395102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751"/>
            <a:ext cx="12192000" cy="404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1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83350-4602-1377-D3EE-B8C8E7639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7FA56-265A-F576-674E-AEF466B2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F0A0F2-0C8D-8FE6-B27D-49861D8DA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598"/>
            <a:ext cx="12192000" cy="653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42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A96091-3283-62C4-A95F-6EB3FFDF9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E75153-E3F6-DA04-43BB-8EBF3F19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02000A-D2C1-7C00-8612-821DDA7CE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14"/>
            <a:ext cx="12192000" cy="68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12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5CD375-D4C5-C876-E041-B08D213499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E40883-685A-69E6-0447-9901F8CB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776BC3-6C15-6547-B9F1-FD1C4ABED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751"/>
            <a:ext cx="12192000" cy="404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59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DA60A-28B1-4C01-B22D-4657D156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7C7000-DC11-DBDA-0005-66A3D20DC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095"/>
            <a:ext cx="12192000" cy="657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6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DA60A-28B1-4C01-B22D-4657D156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143364-8BF2-A047-2608-7E1806BFC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14"/>
            <a:ext cx="12192000" cy="68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4A3914-42E8-2389-67FB-2FDFEB7E1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337D3A-9A3E-BBFE-8C2E-655F941EC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C4CABF-5A6F-91B3-C70C-02355F259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751"/>
            <a:ext cx="12192000" cy="404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1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69C33-37DE-8551-86D7-9BE7779F7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07DC3-778E-371A-3CF2-711B0620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2F2790-0734-D2C9-AC2E-51CD07A77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176"/>
            <a:ext cx="12192000" cy="661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99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D6B2C6-942A-2677-766E-56949D74AB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78BC2-F90D-6B61-EC63-AC8C973B6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86BA75-D13B-7B70-C760-16C51FE32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14"/>
            <a:ext cx="12192000" cy="68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5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2BDDDF-0C13-C976-1635-C81E04A28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1F123-C99E-C49A-119B-DE049F8B6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92679-30EB-1A39-23E8-A267229DC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751"/>
            <a:ext cx="12192000" cy="404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437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D6FD2-3FDD-548F-FE51-4ED303A43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F5917B-BCC0-DF12-1275-FF9F48DE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9551F3-CCCC-FD39-B877-AEAA7888E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425"/>
            <a:ext cx="12192000" cy="663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3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7F1484-767E-48CD-092B-081686A21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8A38D-7A04-AFA6-3FF2-6205CABA5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13A65A-6165-9F42-5B35-9C1C90273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14"/>
            <a:ext cx="12192000" cy="68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919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75</Words>
  <Application>Microsoft Office PowerPoint</Application>
  <PresentationFormat>Widescreen</PresentationFormat>
  <Paragraphs>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3</cp:revision>
  <dcterms:created xsi:type="dcterms:W3CDTF">2019-09-28T20:07:10Z</dcterms:created>
  <dcterms:modified xsi:type="dcterms:W3CDTF">2025-03-15T01:16:17Z</dcterms:modified>
</cp:coreProperties>
</file>