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7" r:id="rId6"/>
    <p:sldId id="268" r:id="rId7"/>
    <p:sldId id="266" r:id="rId8"/>
    <p:sldId id="260" r:id="rId9"/>
    <p:sldId id="261" r:id="rId10"/>
    <p:sldId id="265"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31E289-D3BF-4673-98FF-FE3839406B8E}" v="1" dt="2021-02-21T18:50:06.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9D5E05-B242-4608-A0A3-A7B831861ECB}" type="datetimeFigureOut">
              <a:rPr lang="en-US" smtClean="0"/>
              <a:t>2/21/2021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48800-7BD4-45CC-BFEF-283D52B4AABF}" type="slidenum">
              <a:rPr lang="en-US" smtClean="0"/>
              <a:t>‹#›</a:t>
            </a:fld>
            <a:endParaRPr lang="en-US"/>
          </a:p>
        </p:txBody>
      </p:sp>
    </p:spTree>
    <p:extLst>
      <p:ext uri="{BB962C8B-B14F-4D97-AF65-F5344CB8AC3E}">
        <p14:creationId xmlns:p14="http://schemas.microsoft.com/office/powerpoint/2010/main" val="596137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68348800-7BD4-45CC-BFEF-283D52B4AABF}" type="slidenum">
              <a:rPr lang="en-US" smtClean="0"/>
              <a:t>1</a:t>
            </a:fld>
            <a:endParaRPr lang="en-US"/>
          </a:p>
        </p:txBody>
      </p:sp>
    </p:spTree>
    <p:extLst>
      <p:ext uri="{BB962C8B-B14F-4D97-AF65-F5344CB8AC3E}">
        <p14:creationId xmlns:p14="http://schemas.microsoft.com/office/powerpoint/2010/main" val="301636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E91D8-5CEB-426C-9C88-0BB2E25DFE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19F2C5-0074-410E-A0F3-26FDACDB7F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6AAE9B-4C78-4E64-9872-84C17E28C3C7}"/>
              </a:ext>
            </a:extLst>
          </p:cNvPr>
          <p:cNvSpPr>
            <a:spLocks noGrp="1"/>
          </p:cNvSpPr>
          <p:nvPr>
            <p:ph type="dt" sz="half" idx="10"/>
          </p:nvPr>
        </p:nvSpPr>
        <p:spPr/>
        <p:txBody>
          <a:bodyPr/>
          <a:lstStyle/>
          <a:p>
            <a:fld id="{A5C1AFFC-36A0-43A7-851B-A9D0CE822005}" type="datetime1">
              <a:rPr lang="en-US" smtClean="0"/>
              <a:t>2/21/2021</a:t>
            </a:fld>
            <a:endParaRPr lang="en-US"/>
          </a:p>
        </p:txBody>
      </p:sp>
      <p:sp>
        <p:nvSpPr>
          <p:cNvPr id="5" name="Footer Placeholder 4">
            <a:extLst>
              <a:ext uri="{FF2B5EF4-FFF2-40B4-BE49-F238E27FC236}">
                <a16:creationId xmlns:a16="http://schemas.microsoft.com/office/drawing/2014/main" id="{FFA68DC8-8AE6-4218-8975-4919BE7D13F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C4DF4B2-6DEF-46AC-9D18-1D41A33BC9FC}"/>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1346264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64112-3D10-4F2D-A2FC-CB8CBA148A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357B71-58E3-40BE-8963-0A8C9BC734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F84462-DAC4-41DE-AA4B-66A4DF704C53}"/>
              </a:ext>
            </a:extLst>
          </p:cNvPr>
          <p:cNvSpPr>
            <a:spLocks noGrp="1"/>
          </p:cNvSpPr>
          <p:nvPr>
            <p:ph type="dt" sz="half" idx="10"/>
          </p:nvPr>
        </p:nvSpPr>
        <p:spPr/>
        <p:txBody>
          <a:bodyPr/>
          <a:lstStyle/>
          <a:p>
            <a:fld id="{60BEAE1C-8283-4436-8D2B-9A30FE9B6C13}" type="datetime1">
              <a:rPr lang="en-US" smtClean="0"/>
              <a:t>2/21/2021</a:t>
            </a:fld>
            <a:endParaRPr lang="en-US"/>
          </a:p>
        </p:txBody>
      </p:sp>
      <p:sp>
        <p:nvSpPr>
          <p:cNvPr id="5" name="Footer Placeholder 4">
            <a:extLst>
              <a:ext uri="{FF2B5EF4-FFF2-40B4-BE49-F238E27FC236}">
                <a16:creationId xmlns:a16="http://schemas.microsoft.com/office/drawing/2014/main" id="{6B35D62E-CB53-4BA2-8380-7D8D26D366C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9A8B8850-A8BD-4FC2-9A4A-C2F66FAD3115}"/>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1970542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754F43-26F0-4168-A2A6-DCA9FE7B84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A56A28-585F-4B17-9327-E40BAE7AEF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390F9C-BECF-4B6F-A4F2-9E3B328C92DD}"/>
              </a:ext>
            </a:extLst>
          </p:cNvPr>
          <p:cNvSpPr>
            <a:spLocks noGrp="1"/>
          </p:cNvSpPr>
          <p:nvPr>
            <p:ph type="dt" sz="half" idx="10"/>
          </p:nvPr>
        </p:nvSpPr>
        <p:spPr/>
        <p:txBody>
          <a:bodyPr/>
          <a:lstStyle/>
          <a:p>
            <a:fld id="{D193AA69-319F-41B1-8E58-40AE0436F0CC}" type="datetime1">
              <a:rPr lang="en-US" smtClean="0"/>
              <a:t>2/21/2021</a:t>
            </a:fld>
            <a:endParaRPr lang="en-US"/>
          </a:p>
        </p:txBody>
      </p:sp>
      <p:sp>
        <p:nvSpPr>
          <p:cNvPr id="5" name="Footer Placeholder 4">
            <a:extLst>
              <a:ext uri="{FF2B5EF4-FFF2-40B4-BE49-F238E27FC236}">
                <a16:creationId xmlns:a16="http://schemas.microsoft.com/office/drawing/2014/main" id="{666A1B11-4D4F-45A4-8E9E-A22090F47AA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CA7F46A-B2FC-4879-A59F-16B7EE4E84E0}"/>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61606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2F9C3-1E68-4BDE-ACC6-B911A8E6E6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B028FF-D9EB-40AA-BF5B-7C62B36FBC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21BA4A-4515-4921-8517-62E8E0BF06F3}"/>
              </a:ext>
            </a:extLst>
          </p:cNvPr>
          <p:cNvSpPr>
            <a:spLocks noGrp="1"/>
          </p:cNvSpPr>
          <p:nvPr>
            <p:ph type="dt" sz="half" idx="10"/>
          </p:nvPr>
        </p:nvSpPr>
        <p:spPr/>
        <p:txBody>
          <a:bodyPr/>
          <a:lstStyle/>
          <a:p>
            <a:fld id="{5C1CA573-A97E-441C-957C-38D8A9F14E5E}" type="datetime1">
              <a:rPr lang="en-US" smtClean="0"/>
              <a:t>2/21/2021</a:t>
            </a:fld>
            <a:endParaRPr lang="en-US"/>
          </a:p>
        </p:txBody>
      </p:sp>
      <p:sp>
        <p:nvSpPr>
          <p:cNvPr id="5" name="Footer Placeholder 4">
            <a:extLst>
              <a:ext uri="{FF2B5EF4-FFF2-40B4-BE49-F238E27FC236}">
                <a16:creationId xmlns:a16="http://schemas.microsoft.com/office/drawing/2014/main" id="{AF9FD275-766C-4B13-B777-7CAE7649AE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5D1C19-5B59-40DA-B06A-8D90DF0A295C}"/>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272927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4EB84-97BA-43EF-8209-CE14E108A0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313CA0-42B2-4163-8BCB-15D18CE2BB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8776B1-1386-4555-AC0F-47772FAE8D57}"/>
              </a:ext>
            </a:extLst>
          </p:cNvPr>
          <p:cNvSpPr>
            <a:spLocks noGrp="1"/>
          </p:cNvSpPr>
          <p:nvPr>
            <p:ph type="dt" sz="half" idx="10"/>
          </p:nvPr>
        </p:nvSpPr>
        <p:spPr/>
        <p:txBody>
          <a:bodyPr/>
          <a:lstStyle/>
          <a:p>
            <a:fld id="{3AD7CEAD-9442-4439-B415-466A8CD05349}" type="datetime1">
              <a:rPr lang="en-US" smtClean="0"/>
              <a:t>2/21/2021</a:t>
            </a:fld>
            <a:endParaRPr lang="en-US"/>
          </a:p>
        </p:txBody>
      </p:sp>
      <p:sp>
        <p:nvSpPr>
          <p:cNvPr id="5" name="Footer Placeholder 4">
            <a:extLst>
              <a:ext uri="{FF2B5EF4-FFF2-40B4-BE49-F238E27FC236}">
                <a16:creationId xmlns:a16="http://schemas.microsoft.com/office/drawing/2014/main" id="{E8ED737E-8A84-41BA-9729-86478FAF882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AC7D68B4-1403-4D64-93D5-3593AA6E5ED9}"/>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262089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60C27-B401-48B5-81E3-1BE20E390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A3F73A-8EA8-46A9-BF1E-FF64D1A01E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77B195-5989-4386-82B0-BF39B30832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9D4FDD-8B7A-417B-9102-FE2664AFBBA6}"/>
              </a:ext>
            </a:extLst>
          </p:cNvPr>
          <p:cNvSpPr>
            <a:spLocks noGrp="1"/>
          </p:cNvSpPr>
          <p:nvPr>
            <p:ph type="dt" sz="half" idx="10"/>
          </p:nvPr>
        </p:nvSpPr>
        <p:spPr/>
        <p:txBody>
          <a:bodyPr/>
          <a:lstStyle/>
          <a:p>
            <a:fld id="{4B4E0F8A-4515-4D1F-AC7F-68A4E1649162}" type="datetime1">
              <a:rPr lang="en-US" smtClean="0"/>
              <a:t>2/21/2021</a:t>
            </a:fld>
            <a:endParaRPr lang="en-US"/>
          </a:p>
        </p:txBody>
      </p:sp>
      <p:sp>
        <p:nvSpPr>
          <p:cNvPr id="6" name="Footer Placeholder 5">
            <a:extLst>
              <a:ext uri="{FF2B5EF4-FFF2-40B4-BE49-F238E27FC236}">
                <a16:creationId xmlns:a16="http://schemas.microsoft.com/office/drawing/2014/main" id="{82B22FF5-641E-4913-AE35-07D56A7EA220}"/>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BB12B76D-AD80-4F87-BF98-172F83229328}"/>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151681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A22DA-F1BF-44A6-96C5-6341D4C678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71B178-A0FA-4135-86FE-EB0ABDD421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FE99C9-9FF4-471A-84BB-A1F03661E6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160DC0-4F22-4807-8A39-0C91F8A14A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953E00-0945-420F-97A0-536A7B4591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786E20-EFB5-45F6-8419-2EFFFBA7BAE4}"/>
              </a:ext>
            </a:extLst>
          </p:cNvPr>
          <p:cNvSpPr>
            <a:spLocks noGrp="1"/>
          </p:cNvSpPr>
          <p:nvPr>
            <p:ph type="dt" sz="half" idx="10"/>
          </p:nvPr>
        </p:nvSpPr>
        <p:spPr/>
        <p:txBody>
          <a:bodyPr/>
          <a:lstStyle/>
          <a:p>
            <a:fld id="{D408E365-024F-41F6-A531-9CF836129F68}" type="datetime1">
              <a:rPr lang="en-US" smtClean="0"/>
              <a:t>2/21/2021</a:t>
            </a:fld>
            <a:endParaRPr lang="en-US"/>
          </a:p>
        </p:txBody>
      </p:sp>
      <p:sp>
        <p:nvSpPr>
          <p:cNvPr id="8" name="Footer Placeholder 7">
            <a:extLst>
              <a:ext uri="{FF2B5EF4-FFF2-40B4-BE49-F238E27FC236}">
                <a16:creationId xmlns:a16="http://schemas.microsoft.com/office/drawing/2014/main" id="{DC752906-A867-44F9-9E8E-B7C12E67005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2647F01F-ADC6-489C-96A6-E3F596C9E8CF}"/>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252678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70143-7194-4C54-B091-31244AA7A3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25A743-F994-4172-A703-FA157F07F6D7}"/>
              </a:ext>
            </a:extLst>
          </p:cNvPr>
          <p:cNvSpPr>
            <a:spLocks noGrp="1"/>
          </p:cNvSpPr>
          <p:nvPr>
            <p:ph type="dt" sz="half" idx="10"/>
          </p:nvPr>
        </p:nvSpPr>
        <p:spPr/>
        <p:txBody>
          <a:bodyPr/>
          <a:lstStyle/>
          <a:p>
            <a:fld id="{B5A19122-F60B-4E6B-A5C6-1D10D3269A12}" type="datetime1">
              <a:rPr lang="en-US" smtClean="0"/>
              <a:t>2/21/2021</a:t>
            </a:fld>
            <a:endParaRPr lang="en-US"/>
          </a:p>
        </p:txBody>
      </p:sp>
      <p:sp>
        <p:nvSpPr>
          <p:cNvPr id="4" name="Footer Placeholder 3">
            <a:extLst>
              <a:ext uri="{FF2B5EF4-FFF2-40B4-BE49-F238E27FC236}">
                <a16:creationId xmlns:a16="http://schemas.microsoft.com/office/drawing/2014/main" id="{A9E5A3DA-F151-44B7-8498-9484E87FC9C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53E90039-55A0-4886-A262-00660660A99C}"/>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278931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671878-E140-4366-AF5B-CD70CA97993D}"/>
              </a:ext>
            </a:extLst>
          </p:cNvPr>
          <p:cNvSpPr>
            <a:spLocks noGrp="1"/>
          </p:cNvSpPr>
          <p:nvPr>
            <p:ph type="dt" sz="half" idx="10"/>
          </p:nvPr>
        </p:nvSpPr>
        <p:spPr/>
        <p:txBody>
          <a:bodyPr/>
          <a:lstStyle/>
          <a:p>
            <a:fld id="{C73A098D-41BB-4599-B12F-0CA45B402B6A}" type="datetime1">
              <a:rPr lang="en-US" smtClean="0"/>
              <a:t>2/21/2021</a:t>
            </a:fld>
            <a:endParaRPr lang="en-US"/>
          </a:p>
        </p:txBody>
      </p:sp>
      <p:sp>
        <p:nvSpPr>
          <p:cNvPr id="3" name="Footer Placeholder 2">
            <a:extLst>
              <a:ext uri="{FF2B5EF4-FFF2-40B4-BE49-F238E27FC236}">
                <a16:creationId xmlns:a16="http://schemas.microsoft.com/office/drawing/2014/main" id="{627646B4-70F5-4DC0-83D5-DA335111CDFB}"/>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23B5719E-1D82-43A9-8E75-FAC60256604B}"/>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202923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755D6-A7AE-4A0F-A1A6-59302E5BB8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86759F-9235-4E8C-A4DB-743186A847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E98409-C4D6-4D4B-B161-E4FC920A73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6AAD0D-4460-425C-A369-B5D1C0F1D48E}"/>
              </a:ext>
            </a:extLst>
          </p:cNvPr>
          <p:cNvSpPr>
            <a:spLocks noGrp="1"/>
          </p:cNvSpPr>
          <p:nvPr>
            <p:ph type="dt" sz="half" idx="10"/>
          </p:nvPr>
        </p:nvSpPr>
        <p:spPr/>
        <p:txBody>
          <a:bodyPr/>
          <a:lstStyle/>
          <a:p>
            <a:fld id="{8ED4227B-AA29-42E1-A57D-707C71166675}" type="datetime1">
              <a:rPr lang="en-US" smtClean="0"/>
              <a:t>2/21/2021</a:t>
            </a:fld>
            <a:endParaRPr lang="en-US"/>
          </a:p>
        </p:txBody>
      </p:sp>
      <p:sp>
        <p:nvSpPr>
          <p:cNvPr id="6" name="Footer Placeholder 5">
            <a:extLst>
              <a:ext uri="{FF2B5EF4-FFF2-40B4-BE49-F238E27FC236}">
                <a16:creationId xmlns:a16="http://schemas.microsoft.com/office/drawing/2014/main" id="{369678B7-DD89-449D-BBC0-A97E45FDE3E4}"/>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6D0501AC-2CA2-4E94-AE30-7D16DCF39EB5}"/>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15135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B8690-E5A9-4C88-8354-9E7172E19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0CD883-3616-4946-88AA-BA6F564073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77266E-DCD9-4877-B577-854BD7156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49B175-713D-45A9-935A-102BB5B2FCB4}"/>
              </a:ext>
            </a:extLst>
          </p:cNvPr>
          <p:cNvSpPr>
            <a:spLocks noGrp="1"/>
          </p:cNvSpPr>
          <p:nvPr>
            <p:ph type="dt" sz="half" idx="10"/>
          </p:nvPr>
        </p:nvSpPr>
        <p:spPr/>
        <p:txBody>
          <a:bodyPr/>
          <a:lstStyle/>
          <a:p>
            <a:fld id="{65AAD592-B254-4476-9A60-A004F0D0E28F}" type="datetime1">
              <a:rPr lang="en-US" smtClean="0"/>
              <a:t>2/21/2021</a:t>
            </a:fld>
            <a:endParaRPr lang="en-US"/>
          </a:p>
        </p:txBody>
      </p:sp>
      <p:sp>
        <p:nvSpPr>
          <p:cNvPr id="6" name="Footer Placeholder 5">
            <a:extLst>
              <a:ext uri="{FF2B5EF4-FFF2-40B4-BE49-F238E27FC236}">
                <a16:creationId xmlns:a16="http://schemas.microsoft.com/office/drawing/2014/main" id="{F6152A28-93B2-4BBA-B3E9-4C6FABFBAC5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9E2F9AA-6B69-4F5A-A7B1-640B4B331DBB}"/>
              </a:ext>
            </a:extLst>
          </p:cNvPr>
          <p:cNvSpPr>
            <a:spLocks noGrp="1"/>
          </p:cNvSpPr>
          <p:nvPr>
            <p:ph type="sldNum" sz="quarter" idx="12"/>
          </p:nvPr>
        </p:nvSpPr>
        <p:spPr/>
        <p:txBody>
          <a:bodyPr/>
          <a:lstStyle/>
          <a:p>
            <a:fld id="{68424D5F-8C67-4B99-823F-76B393A0052B}" type="slidenum">
              <a:rPr lang="en-US" smtClean="0"/>
              <a:t>‹#›</a:t>
            </a:fld>
            <a:endParaRPr lang="en-US"/>
          </a:p>
        </p:txBody>
      </p:sp>
    </p:spTree>
    <p:extLst>
      <p:ext uri="{BB962C8B-B14F-4D97-AF65-F5344CB8AC3E}">
        <p14:creationId xmlns:p14="http://schemas.microsoft.com/office/powerpoint/2010/main" val="235231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67B7A-133B-4C49-B576-4F631B62EE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985BD0-E9A3-4492-A942-94B8255327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35443E-CEEA-4881-8CF5-4198F24693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C003F-06F8-4B37-98A7-7DB3E8EAD075}" type="datetime1">
              <a:rPr lang="en-US" smtClean="0"/>
              <a:t>2/21/2021</a:t>
            </a:fld>
            <a:endParaRPr lang="en-US"/>
          </a:p>
        </p:txBody>
      </p:sp>
      <p:sp>
        <p:nvSpPr>
          <p:cNvPr id="5" name="Footer Placeholder 4">
            <a:extLst>
              <a:ext uri="{FF2B5EF4-FFF2-40B4-BE49-F238E27FC236}">
                <a16:creationId xmlns:a16="http://schemas.microsoft.com/office/drawing/2014/main" id="{8E16C17C-FADA-40D3-B23B-7217B7FB3D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EF062F85-4075-47C1-9436-1BDC873EE0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424D5F-8C67-4B99-823F-76B393A0052B}" type="slidenum">
              <a:rPr lang="en-US" smtClean="0"/>
              <a:t>‹#›</a:t>
            </a:fld>
            <a:endParaRPr lang="en-US"/>
          </a:p>
        </p:txBody>
      </p:sp>
    </p:spTree>
    <p:extLst>
      <p:ext uri="{BB962C8B-B14F-4D97-AF65-F5344CB8AC3E}">
        <p14:creationId xmlns:p14="http://schemas.microsoft.com/office/powerpoint/2010/main" val="1896522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hape&#10;&#10;Description automatically generated with medium confidence">
            <a:extLst>
              <a:ext uri="{FF2B5EF4-FFF2-40B4-BE49-F238E27FC236}">
                <a16:creationId xmlns:a16="http://schemas.microsoft.com/office/drawing/2014/main" id="{4A14940F-13A2-4281-B0B7-EA5CB4E86426}"/>
              </a:ext>
            </a:extLst>
          </p:cNvPr>
          <p:cNvPicPr>
            <a:picLocks noChangeAspect="1"/>
          </p:cNvPicPr>
          <p:nvPr/>
        </p:nvPicPr>
        <p:blipFill>
          <a:blip r:embed="rId3"/>
          <a:stretch>
            <a:fillRect/>
          </a:stretch>
        </p:blipFill>
        <p:spPr>
          <a:xfrm>
            <a:off x="643467" y="2692908"/>
            <a:ext cx="10905066" cy="1472184"/>
          </a:xfrm>
          <a:prstGeom prst="rect">
            <a:avLst/>
          </a:prstGeom>
        </p:spPr>
      </p:pic>
      <p:sp>
        <p:nvSpPr>
          <p:cNvPr id="2" name="Footer Placeholder 1">
            <a:extLst>
              <a:ext uri="{FF2B5EF4-FFF2-40B4-BE49-F238E27FC236}">
                <a16:creationId xmlns:a16="http://schemas.microsoft.com/office/drawing/2014/main" id="{5D873F0B-DBE2-47F8-9B87-09DC847516A1}"/>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84757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C586B6F-8984-4B38-941F-F2F1062B4498}"/>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2" name="Footer Placeholder 1">
            <a:extLst>
              <a:ext uri="{FF2B5EF4-FFF2-40B4-BE49-F238E27FC236}">
                <a16:creationId xmlns:a16="http://schemas.microsoft.com/office/drawing/2014/main" id="{37CB04C6-30BB-4D7D-B64B-583B35B338DE}"/>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113063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5B5C820-A6B5-48E8-ABF2-BAF06D950F1F}"/>
              </a:ext>
            </a:extLst>
          </p:cNvPr>
          <p:cNvPicPr>
            <a:picLocks noChangeAspect="1"/>
          </p:cNvPicPr>
          <p:nvPr/>
        </p:nvPicPr>
        <p:blipFill>
          <a:blip r:embed="rId2"/>
          <a:stretch>
            <a:fillRect/>
          </a:stretch>
        </p:blipFill>
        <p:spPr>
          <a:xfrm>
            <a:off x="643467" y="729997"/>
            <a:ext cx="10905066" cy="5398006"/>
          </a:xfrm>
          <a:prstGeom prst="rect">
            <a:avLst/>
          </a:prstGeom>
        </p:spPr>
      </p:pic>
      <p:sp>
        <p:nvSpPr>
          <p:cNvPr id="2" name="Footer Placeholder 1">
            <a:extLst>
              <a:ext uri="{FF2B5EF4-FFF2-40B4-BE49-F238E27FC236}">
                <a16:creationId xmlns:a16="http://schemas.microsoft.com/office/drawing/2014/main" id="{3C7EE67F-0DE5-4CF2-A84D-B92BC316A61B}"/>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010176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0362BCC-1B55-4CB0-AA4D-7F1517E8969C}"/>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08B5139F-9674-4C7F-8B0F-19338C7A475B}"/>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29063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C586B6F-8984-4B38-941F-F2F1062B4498}"/>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2" name="Footer Placeholder 1">
            <a:extLst>
              <a:ext uri="{FF2B5EF4-FFF2-40B4-BE49-F238E27FC236}">
                <a16:creationId xmlns:a16="http://schemas.microsoft.com/office/drawing/2014/main" id="{0F2E2048-E246-4BDE-9114-155735749A79}"/>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418131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A169435-7DF9-4CC7-98F8-B7A5F03A4248}"/>
              </a:ext>
            </a:extLst>
          </p:cNvPr>
          <p:cNvPicPr>
            <a:picLocks noChangeAspect="1"/>
          </p:cNvPicPr>
          <p:nvPr/>
        </p:nvPicPr>
        <p:blipFill>
          <a:blip r:embed="rId2"/>
          <a:stretch>
            <a:fillRect/>
          </a:stretch>
        </p:blipFill>
        <p:spPr>
          <a:xfrm>
            <a:off x="660815" y="643467"/>
            <a:ext cx="10870370" cy="5571066"/>
          </a:xfrm>
          <a:prstGeom prst="rect">
            <a:avLst/>
          </a:prstGeom>
        </p:spPr>
      </p:pic>
      <p:sp>
        <p:nvSpPr>
          <p:cNvPr id="2" name="Footer Placeholder 1">
            <a:extLst>
              <a:ext uri="{FF2B5EF4-FFF2-40B4-BE49-F238E27FC236}">
                <a16:creationId xmlns:a16="http://schemas.microsoft.com/office/drawing/2014/main" id="{9EB5D41E-E8F7-4535-A14D-2F02E805491D}"/>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54676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41E16BE-F4EB-424B-88A2-C9367E51521F}"/>
              </a:ext>
            </a:extLst>
          </p:cNvPr>
          <p:cNvPicPr>
            <a:picLocks noChangeAspect="1"/>
          </p:cNvPicPr>
          <p:nvPr/>
        </p:nvPicPr>
        <p:blipFill>
          <a:blip r:embed="rId2"/>
          <a:stretch>
            <a:fillRect/>
          </a:stretch>
        </p:blipFill>
        <p:spPr>
          <a:xfrm>
            <a:off x="1209099" y="643467"/>
            <a:ext cx="9773801" cy="5571066"/>
          </a:xfrm>
          <a:prstGeom prst="rect">
            <a:avLst/>
          </a:prstGeom>
        </p:spPr>
      </p:pic>
      <p:sp>
        <p:nvSpPr>
          <p:cNvPr id="2" name="Footer Placeholder 1">
            <a:extLst>
              <a:ext uri="{FF2B5EF4-FFF2-40B4-BE49-F238E27FC236}">
                <a16:creationId xmlns:a16="http://schemas.microsoft.com/office/drawing/2014/main" id="{82635D3B-3990-41B8-8C0D-7FD03C737645}"/>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60964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C586B6F-8984-4B38-941F-F2F1062B4498}"/>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2" name="Footer Placeholder 1">
            <a:extLst>
              <a:ext uri="{FF2B5EF4-FFF2-40B4-BE49-F238E27FC236}">
                <a16:creationId xmlns:a16="http://schemas.microsoft.com/office/drawing/2014/main" id="{9C10B125-DD17-482C-AF16-7CD5A4AEC64D}"/>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069177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AE51C9A-2265-42A7-BF50-F374A1021AD9}"/>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2" name="Footer Placeholder 1">
            <a:extLst>
              <a:ext uri="{FF2B5EF4-FFF2-40B4-BE49-F238E27FC236}">
                <a16:creationId xmlns:a16="http://schemas.microsoft.com/office/drawing/2014/main" id="{130E8E11-B531-4E98-83BA-F6226C6CC6D2}"/>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385045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1EC3F9CC-B3AB-4A1F-9B3B-B56EE02C5C8F}"/>
              </a:ext>
            </a:extLst>
          </p:cNvPr>
          <p:cNvPicPr>
            <a:picLocks noChangeAspect="1"/>
          </p:cNvPicPr>
          <p:nvPr/>
        </p:nvPicPr>
        <p:blipFill>
          <a:blip r:embed="rId2"/>
          <a:stretch>
            <a:fillRect/>
          </a:stretch>
        </p:blipFill>
        <p:spPr>
          <a:xfrm>
            <a:off x="1187572" y="643467"/>
            <a:ext cx="9816855" cy="5571066"/>
          </a:xfrm>
          <a:prstGeom prst="rect">
            <a:avLst/>
          </a:prstGeom>
        </p:spPr>
      </p:pic>
      <p:sp>
        <p:nvSpPr>
          <p:cNvPr id="2" name="Footer Placeholder 1">
            <a:extLst>
              <a:ext uri="{FF2B5EF4-FFF2-40B4-BE49-F238E27FC236}">
                <a16:creationId xmlns:a16="http://schemas.microsoft.com/office/drawing/2014/main" id="{3F5AC6D3-FE13-4B93-9861-76D4D748517F}"/>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43562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C586B6F-8984-4B38-941F-F2F1062B4498}"/>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2" name="Footer Placeholder 1">
            <a:extLst>
              <a:ext uri="{FF2B5EF4-FFF2-40B4-BE49-F238E27FC236}">
                <a16:creationId xmlns:a16="http://schemas.microsoft.com/office/drawing/2014/main" id="{E3741BDF-ED5E-4B73-87A8-6BDCFA0C514B}"/>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500005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AAABF04-4680-465E-8D1D-DCE6C9C6BF8F}"/>
              </a:ext>
            </a:extLst>
          </p:cNvPr>
          <p:cNvPicPr>
            <a:picLocks noChangeAspect="1"/>
          </p:cNvPicPr>
          <p:nvPr/>
        </p:nvPicPr>
        <p:blipFill>
          <a:blip r:embed="rId2"/>
          <a:stretch>
            <a:fillRect/>
          </a:stretch>
        </p:blipFill>
        <p:spPr>
          <a:xfrm>
            <a:off x="643467" y="702733"/>
            <a:ext cx="10905066" cy="5452533"/>
          </a:xfrm>
          <a:prstGeom prst="rect">
            <a:avLst/>
          </a:prstGeom>
        </p:spPr>
      </p:pic>
      <p:sp>
        <p:nvSpPr>
          <p:cNvPr id="2" name="Footer Placeholder 1">
            <a:extLst>
              <a:ext uri="{FF2B5EF4-FFF2-40B4-BE49-F238E27FC236}">
                <a16:creationId xmlns:a16="http://schemas.microsoft.com/office/drawing/2014/main" id="{92ACD06F-B0B3-495E-8625-B4DAA90B2A91}"/>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319817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507FC97-71C2-4F42-9B25-F5658CBA820D}"/>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2" name="Footer Placeholder 1">
            <a:extLst>
              <a:ext uri="{FF2B5EF4-FFF2-40B4-BE49-F238E27FC236}">
                <a16:creationId xmlns:a16="http://schemas.microsoft.com/office/drawing/2014/main" id="{07B963CA-56EF-4E7D-9243-776695482960}"/>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200324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2021-02-20T22:54:20Z</dcterms:created>
  <dcterms:modified xsi:type="dcterms:W3CDTF">2021-02-21T18:50:17Z</dcterms:modified>
</cp:coreProperties>
</file>